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8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9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0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theme/theme12.xml" ContentType="application/vnd.openxmlformats-officedocument.theme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3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4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829" r:id="rId3"/>
    <p:sldMasterId id="2147484156" r:id="rId4"/>
    <p:sldMasterId id="2147484169" r:id="rId5"/>
    <p:sldMasterId id="2147484290" r:id="rId6"/>
    <p:sldMasterId id="2147484303" r:id="rId7"/>
    <p:sldMasterId id="2147484329" r:id="rId8"/>
    <p:sldMasterId id="2147484342" r:id="rId9"/>
    <p:sldMasterId id="2147484452" r:id="rId10"/>
    <p:sldMasterId id="2147484461" r:id="rId11"/>
    <p:sldMasterId id="2147484481" r:id="rId12"/>
    <p:sldMasterId id="2147484489" r:id="rId13"/>
    <p:sldMasterId id="2147484499" r:id="rId14"/>
    <p:sldMasterId id="2147484507" r:id="rId15"/>
  </p:sldMasterIdLst>
  <p:notesMasterIdLst>
    <p:notesMasterId r:id="rId58"/>
  </p:notesMasterIdLst>
  <p:sldIdLst>
    <p:sldId id="741" r:id="rId16"/>
    <p:sldId id="734" r:id="rId17"/>
    <p:sldId id="684" r:id="rId18"/>
    <p:sldId id="666" r:id="rId19"/>
    <p:sldId id="668" r:id="rId20"/>
    <p:sldId id="671" r:id="rId21"/>
    <p:sldId id="740" r:id="rId22"/>
    <p:sldId id="674" r:id="rId23"/>
    <p:sldId id="742" r:id="rId24"/>
    <p:sldId id="679" r:id="rId25"/>
    <p:sldId id="743" r:id="rId26"/>
    <p:sldId id="689" r:id="rId27"/>
    <p:sldId id="705" r:id="rId28"/>
    <p:sldId id="739" r:id="rId29"/>
    <p:sldId id="691" r:id="rId30"/>
    <p:sldId id="680" r:id="rId31"/>
    <p:sldId id="681" r:id="rId32"/>
    <p:sldId id="585" r:id="rId33"/>
    <p:sldId id="598" r:id="rId34"/>
    <p:sldId id="704" r:id="rId35"/>
    <p:sldId id="606" r:id="rId36"/>
    <p:sldId id="744" r:id="rId37"/>
    <p:sldId id="768" r:id="rId38"/>
    <p:sldId id="747" r:id="rId39"/>
    <p:sldId id="748" r:id="rId40"/>
    <p:sldId id="725" r:id="rId41"/>
    <p:sldId id="751" r:id="rId42"/>
    <p:sldId id="769" r:id="rId43"/>
    <p:sldId id="752" r:id="rId44"/>
    <p:sldId id="753" r:id="rId45"/>
    <p:sldId id="754" r:id="rId46"/>
    <p:sldId id="755" r:id="rId47"/>
    <p:sldId id="773" r:id="rId48"/>
    <p:sldId id="774" r:id="rId49"/>
    <p:sldId id="765" r:id="rId50"/>
    <p:sldId id="772" r:id="rId51"/>
    <p:sldId id="775" r:id="rId52"/>
    <p:sldId id="776" r:id="rId53"/>
    <p:sldId id="764" r:id="rId54"/>
    <p:sldId id="767" r:id="rId55"/>
    <p:sldId id="770" r:id="rId56"/>
    <p:sldId id="771" r:id="rId57"/>
  </p:sldIdLst>
  <p:sldSz cx="9144000" cy="6858000" type="screen4x3"/>
  <p:notesSz cx="6858000" cy="9144000"/>
  <p:defaultTextStyle>
    <a:defPPr>
      <a:defRPr lang="fi-FI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0000"/>
    <a:srgbClr val="39BF2F"/>
    <a:srgbClr val="9A0000"/>
    <a:srgbClr val="FF9900"/>
    <a:srgbClr val="2179B5"/>
    <a:srgbClr val="71B6E5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664" autoAdjust="0"/>
  </p:normalViewPr>
  <p:slideViewPr>
    <p:cSldViewPr>
      <p:cViewPr>
        <p:scale>
          <a:sx n="29" d="100"/>
          <a:sy n="29" d="100"/>
        </p:scale>
        <p:origin x="1747" y="4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24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61" Type="http://schemas.openxmlformats.org/officeDocument/2006/relationships/theme" Target="theme/theme1.xml"/><Relationship Id="rId19" Type="http://schemas.openxmlformats.org/officeDocument/2006/relationships/slide" Target="slides/slide4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presProps" Target="presProps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slide" Target="slides/slide42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88F81B5-97C6-4DC8-BF73-AF5D99A18C79}" type="datetimeFigureOut">
              <a:rPr lang="fi-FI"/>
              <a:pPr>
                <a:defRPr/>
              </a:pPr>
              <a:t>19.1.2016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i-FI" noProof="0" smtClean="0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 noProof="0" smtClean="0"/>
              <a:t>Muokkaa tekstin perustyylejä napsauttamalla</a:t>
            </a:r>
          </a:p>
          <a:p>
            <a:pPr lvl="1"/>
            <a:r>
              <a:rPr lang="fi-FI" noProof="0" smtClean="0"/>
              <a:t>toinen taso</a:t>
            </a:r>
          </a:p>
          <a:p>
            <a:pPr lvl="2"/>
            <a:r>
              <a:rPr lang="fi-FI" noProof="0" smtClean="0"/>
              <a:t>kolmas taso</a:t>
            </a:r>
          </a:p>
          <a:p>
            <a:pPr lvl="3"/>
            <a:r>
              <a:rPr lang="fi-FI" noProof="0" smtClean="0"/>
              <a:t>neljäs taso</a:t>
            </a:r>
          </a:p>
          <a:p>
            <a:pPr lvl="4"/>
            <a:r>
              <a:rPr lang="fi-FI" noProof="0" smtClean="0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7198B0C9-0B59-4330-B07D-83B15A28EA2E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56647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9FDE4-8C83-4586-9F16-6A081C607BA4}" type="slidenum">
              <a:rPr lang="fi-FI" smtClean="0">
                <a:solidFill>
                  <a:prstClr val="black"/>
                </a:solidFill>
              </a:rPr>
              <a:pPr/>
              <a:t>2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5087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E602-1B15-4C4E-A711-ED4BBFB8A901}" type="slidenum">
              <a:rPr lang="fi-FI" smtClean="0">
                <a:solidFill>
                  <a:prstClr val="black"/>
                </a:solidFill>
              </a:rPr>
              <a:pPr/>
              <a:t>39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7760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E602-1B15-4C4E-A711-ED4BBFB8A901}" type="slidenum">
              <a:rPr lang="fi-FI" smtClean="0">
                <a:solidFill>
                  <a:prstClr val="black"/>
                </a:solidFill>
              </a:rPr>
              <a:pPr/>
              <a:t>40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366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E602-1B15-4C4E-A711-ED4BBFB8A901}" type="slidenum">
              <a:rPr lang="fi-FI">
                <a:solidFill>
                  <a:prstClr val="black"/>
                </a:solidFill>
              </a:rPr>
              <a:pPr/>
              <a:t>41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0380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E602-1B15-4C4E-A711-ED4BBFB8A901}" type="slidenum">
              <a:rPr lang="fi-FI">
                <a:solidFill>
                  <a:prstClr val="black"/>
                </a:solidFill>
              </a:rPr>
              <a:pPr/>
              <a:t>42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493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89077E-0ADC-4953-ACED-04890CF9E6A5}" type="slidenum">
              <a:rPr lang="en-US" smtClean="0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963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E602-1B15-4C4E-A711-ED4BBFB8A901}" type="slidenum">
              <a:rPr lang="fi-FI" smtClean="0">
                <a:solidFill>
                  <a:prstClr val="black"/>
                </a:solidFill>
              </a:rPr>
              <a:pPr/>
              <a:t>30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413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E602-1B15-4C4E-A711-ED4BBFB8A901}" type="slidenum">
              <a:rPr lang="fi-FI" smtClean="0">
                <a:solidFill>
                  <a:prstClr val="black"/>
                </a:solidFill>
              </a:rPr>
              <a:pPr/>
              <a:t>31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7917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E602-1B15-4C4E-A711-ED4BBFB8A901}" type="slidenum">
              <a:rPr lang="fi-FI" smtClean="0">
                <a:solidFill>
                  <a:prstClr val="black"/>
                </a:solidFill>
              </a:rPr>
              <a:pPr/>
              <a:t>32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616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E602-1B15-4C4E-A711-ED4BBFB8A901}" type="slidenum">
              <a:rPr lang="fi-FI">
                <a:solidFill>
                  <a:prstClr val="black"/>
                </a:solidFill>
              </a:rPr>
              <a:pPr/>
              <a:t>34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2701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E602-1B15-4C4E-A711-ED4BBFB8A901}" type="slidenum">
              <a:rPr lang="fi-FI" smtClean="0">
                <a:solidFill>
                  <a:prstClr val="black"/>
                </a:solidFill>
              </a:rPr>
              <a:pPr/>
              <a:t>35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5313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E602-1B15-4C4E-A711-ED4BBFB8A901}" type="slidenum">
              <a:rPr lang="fi-FI" smtClean="0">
                <a:solidFill>
                  <a:prstClr val="black"/>
                </a:solidFill>
              </a:rPr>
              <a:pPr/>
              <a:t>36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9317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8E602-1B15-4C4E-A711-ED4BBFB8A901}" type="slidenum">
              <a:rPr lang="fi-FI">
                <a:solidFill>
                  <a:prstClr val="black"/>
                </a:solidFill>
              </a:rPr>
              <a:pPr/>
              <a:t>38</a:t>
            </a:fld>
            <a:endParaRPr lang="fi-FI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155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image" Target="../media/image2.wmf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image" Target="../media/image4.png"/><Relationship Id="rId2" Type="http://schemas.openxmlformats.org/officeDocument/2006/relationships/tags" Target="../tags/tag12.xml"/><Relationship Id="rId1" Type="http://schemas.openxmlformats.org/officeDocument/2006/relationships/vmlDrawing" Target="../drawings/vmlDrawing2.vml"/><Relationship Id="rId6" Type="http://schemas.openxmlformats.org/officeDocument/2006/relationships/tags" Target="../tags/tag16.xml"/><Relationship Id="rId11" Type="http://schemas.openxmlformats.org/officeDocument/2006/relationships/image" Target="../media/image1.emf"/><Relationship Id="rId5" Type="http://schemas.openxmlformats.org/officeDocument/2006/relationships/tags" Target="../tags/tag15.xml"/><Relationship Id="rId10" Type="http://schemas.openxmlformats.org/officeDocument/2006/relationships/oleObject" Target="../embeddings/oleObject2.bin"/><Relationship Id="rId4" Type="http://schemas.openxmlformats.org/officeDocument/2006/relationships/tags" Target="../tags/tag14.xml"/><Relationship Id="rId9" Type="http://schemas.openxmlformats.org/officeDocument/2006/relationships/slideMaster" Target="../slideMasters/slideMaster2.xml"/><Relationship Id="rId14" Type="http://schemas.openxmlformats.org/officeDocument/2006/relationships/image" Target="../media/image3.png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3.xml"/><Relationship Id="rId4" Type="http://schemas.openxmlformats.org/officeDocument/2006/relationships/image" Target="../media/image22.pn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5.jpg"/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C03A2-1483-4903-AD74-55B3C834B4E7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6813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5222F-019F-4C8F-8D3D-3D24D78C9C65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4449558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D1DCB-0AFF-49BD-95AC-A20EE7DA259D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69283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4C40E-E798-41C5-ACD3-69D5A8BB5E77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8634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C88EEA-4BB4-441E-9365-2921E14F14DD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71239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26116-0224-4427-B954-D30A86F00B27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53740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02120-5119-4E93-8DB6-D4A48B8BB81C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39446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87574-60D9-4122-B988-9AAF91C4E3EF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82522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1522A-BD7D-416C-A28F-B4C3C4501FCC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57205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4037B2-5953-4B2F-AE8F-202515D32705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33273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7025E-EFB3-4825-80C9-7A0309BBD898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79882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2F230-AC09-4EC4-8213-7B7FCF7AE034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97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E2685-AFD5-4C9D-8FFA-54EA06568339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7718576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64677-0243-4C82-9666-2557BFD2BE04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49859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610DD94-533C-4FBE-AF47-E7357B0B22CF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2854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 descr="tku_powerpoint_piirrospohja_kokonaan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85"/>
          <a:stretch/>
        </p:blipFill>
        <p:spPr>
          <a:xfrm>
            <a:off x="-2644" y="-188640"/>
            <a:ext cx="9144000" cy="6420107"/>
          </a:xfrm>
          <a:prstGeom prst="rect">
            <a:avLst/>
          </a:prstGeom>
        </p:spPr>
      </p:pic>
      <p:sp>
        <p:nvSpPr>
          <p:cNvPr id="15" name="Otsikko 14"/>
          <p:cNvSpPr>
            <a:spLocks noGrp="1"/>
          </p:cNvSpPr>
          <p:nvPr>
            <p:ph type="title"/>
          </p:nvPr>
        </p:nvSpPr>
        <p:spPr>
          <a:xfrm>
            <a:off x="684000" y="764704"/>
            <a:ext cx="7704424" cy="1800200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7" name="Tekstin paikkamerkki 16"/>
          <p:cNvSpPr>
            <a:spLocks noGrp="1"/>
          </p:cNvSpPr>
          <p:nvPr>
            <p:ph type="body" sz="quarter" idx="13"/>
          </p:nvPr>
        </p:nvSpPr>
        <p:spPr>
          <a:xfrm>
            <a:off x="683568" y="2771972"/>
            <a:ext cx="7704856" cy="1377108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1800"/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D068ECC-E6D4-0A4F-915C-1D74DFB4EBF8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19.1.2016</a:t>
            </a:fld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Esittäjän nimi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313BD74-EA17-574A-98E7-0901538991B3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Kuva 13" descr="Turku_Åbo__Eurooppalainen_mv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0" y="5661248"/>
            <a:ext cx="1332000" cy="40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77209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tsikko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>
          <a:xfrm>
            <a:off x="684213" y="1557338"/>
            <a:ext cx="7775575" cy="4464050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D18F73-29E0-0C48-B7BB-47AD54BA47B9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19.1.2016</a:t>
            </a:fld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Esittäjän nimi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313BD74-EA17-574A-98E7-0901538991B3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15020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äivämäärän paikkamerkki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EA3E1-455F-164C-9077-386EF556D5ED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19.1.2016</a:t>
            </a:fld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Esittäjän nimi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3BD74-EA17-574A-98E7-0901538991B3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Otsikko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14" name="Sisällön paikkamerkki 13"/>
          <p:cNvSpPr>
            <a:spLocks noGrp="1"/>
          </p:cNvSpPr>
          <p:nvPr>
            <p:ph sz="quarter" idx="13"/>
          </p:nvPr>
        </p:nvSpPr>
        <p:spPr>
          <a:xfrm>
            <a:off x="684213" y="1557338"/>
            <a:ext cx="3780000" cy="4319587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15" name="Sisällön paikkamerkki 13"/>
          <p:cNvSpPr>
            <a:spLocks noGrp="1"/>
          </p:cNvSpPr>
          <p:nvPr>
            <p:ph sz="quarter" idx="14"/>
          </p:nvPr>
        </p:nvSpPr>
        <p:spPr>
          <a:xfrm>
            <a:off x="4680432" y="1556792"/>
            <a:ext cx="3780000" cy="4319587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7541744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äivämäärän paikkamerkki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FF276-3E43-364D-8989-788CF2A37DE9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19.1.2016</a:t>
            </a:fld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Esittäjän nimi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Dian numeron paikkamerkki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3BD74-EA17-574A-98E7-0901538991B3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Otsikko 11"/>
          <p:cNvSpPr>
            <a:spLocks noGrp="1"/>
          </p:cNvSpPr>
          <p:nvPr>
            <p:ph type="title"/>
          </p:nvPr>
        </p:nvSpPr>
        <p:spPr>
          <a:xfrm>
            <a:off x="684000" y="620688"/>
            <a:ext cx="3815992" cy="79695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4" name="Sisällön paikkamerkki 13"/>
          <p:cNvSpPr>
            <a:spLocks noGrp="1"/>
          </p:cNvSpPr>
          <p:nvPr>
            <p:ph sz="quarter" idx="13"/>
          </p:nvPr>
        </p:nvSpPr>
        <p:spPr>
          <a:xfrm>
            <a:off x="684213" y="1557338"/>
            <a:ext cx="3780000" cy="4319587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15" name="Sisällön paikkamerkki 13"/>
          <p:cNvSpPr>
            <a:spLocks noGrp="1"/>
          </p:cNvSpPr>
          <p:nvPr>
            <p:ph sz="quarter" idx="14"/>
          </p:nvPr>
        </p:nvSpPr>
        <p:spPr>
          <a:xfrm>
            <a:off x="4680432" y="1556792"/>
            <a:ext cx="3780000" cy="4319587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sp>
        <p:nvSpPr>
          <p:cNvPr id="13" name="Otsikko 11"/>
          <p:cNvSpPr txBox="1">
            <a:spLocks/>
          </p:cNvSpPr>
          <p:nvPr/>
        </p:nvSpPr>
        <p:spPr>
          <a:xfrm>
            <a:off x="4644008" y="620688"/>
            <a:ext cx="3815992" cy="79695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00468B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i-FI" dirty="0" smtClean="0"/>
              <a:t>Muokkaa perustyylejä naps.</a:t>
            </a:r>
            <a:endParaRPr lang="fi-FI" dirty="0"/>
          </a:p>
        </p:txBody>
      </p:sp>
      <p:sp>
        <p:nvSpPr>
          <p:cNvPr id="11" name="Otsikko 11"/>
          <p:cNvSpPr txBox="1">
            <a:spLocks/>
          </p:cNvSpPr>
          <p:nvPr/>
        </p:nvSpPr>
        <p:spPr>
          <a:xfrm>
            <a:off x="4644008" y="620688"/>
            <a:ext cx="3815992" cy="79695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00468B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i-FI" dirty="0" smtClean="0"/>
              <a:t>Muokkaa perustyylejä naps.</a:t>
            </a:r>
            <a:endParaRPr lang="fi-FI" dirty="0"/>
          </a:p>
        </p:txBody>
      </p:sp>
      <p:sp>
        <p:nvSpPr>
          <p:cNvPr id="16" name="Otsikko 11"/>
          <p:cNvSpPr txBox="1">
            <a:spLocks/>
          </p:cNvSpPr>
          <p:nvPr userDrawn="1"/>
        </p:nvSpPr>
        <p:spPr>
          <a:xfrm>
            <a:off x="4644008" y="620688"/>
            <a:ext cx="3815992" cy="79695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rgbClr val="00468B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fi-FI" dirty="0" smtClean="0"/>
              <a:t>Muokkaa perustyylejä naps.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56798410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äivämäärän paikkamerkki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A0378-CFA0-794B-ACE3-D06791D1C449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19.1.2016</a:t>
            </a:fld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Alatunnisteen paikkamerkki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Esittäjän nimi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3BD74-EA17-574A-98E7-0901538991B3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Otsikko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6222748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alkoinen poh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Ryhmitä 8"/>
          <p:cNvGrpSpPr/>
          <p:nvPr/>
        </p:nvGrpSpPr>
        <p:grpSpPr>
          <a:xfrm>
            <a:off x="0" y="6300000"/>
            <a:ext cx="9144000" cy="558000"/>
            <a:chOff x="0" y="6300000"/>
            <a:chExt cx="9144000" cy="558000"/>
          </a:xfrm>
        </p:grpSpPr>
        <p:sp>
          <p:nvSpPr>
            <p:cNvPr id="10" name="Suorakulmio 9"/>
            <p:cNvSpPr/>
            <p:nvPr userDrawn="1"/>
          </p:nvSpPr>
          <p:spPr>
            <a:xfrm>
              <a:off x="0" y="6309320"/>
              <a:ext cx="9144000" cy="54868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fi-FI">
                <a:solidFill>
                  <a:prstClr val="white"/>
                </a:solidFill>
              </a:endParaRPr>
            </a:p>
          </p:txBody>
        </p:sp>
        <p:cxnSp>
          <p:nvCxnSpPr>
            <p:cNvPr id="11" name="Suora yhdysviiva 10"/>
            <p:cNvCxnSpPr/>
            <p:nvPr userDrawn="1"/>
          </p:nvCxnSpPr>
          <p:spPr>
            <a:xfrm>
              <a:off x="0" y="6300000"/>
              <a:ext cx="9144000" cy="0"/>
            </a:xfrm>
            <a:prstGeom prst="line">
              <a:avLst/>
            </a:prstGeom>
            <a:ln w="22225">
              <a:solidFill>
                <a:srgbClr val="DFDFD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B0C17-89C6-BC41-B4A0-A125ED2A948D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19.1.2016</a:t>
            </a:fld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Esittäjän nimi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3BD74-EA17-574A-98E7-0901538991B3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Kuva 7" descr="Turku_vaakuna_rgb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0" y="184600"/>
            <a:ext cx="1332000" cy="381627"/>
          </a:xfrm>
          <a:prstGeom prst="rect">
            <a:avLst/>
          </a:prstGeom>
        </p:spPr>
      </p:pic>
      <p:sp>
        <p:nvSpPr>
          <p:cNvPr id="12" name="Otsikko 14"/>
          <p:cNvSpPr>
            <a:spLocks noGrp="1"/>
          </p:cNvSpPr>
          <p:nvPr>
            <p:ph type="title"/>
          </p:nvPr>
        </p:nvSpPr>
        <p:spPr>
          <a:xfrm>
            <a:off x="684000" y="620688"/>
            <a:ext cx="7776000" cy="796950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3" name="Sisällön paikkamerkki 2"/>
          <p:cNvSpPr>
            <a:spLocks noGrp="1"/>
          </p:cNvSpPr>
          <p:nvPr>
            <p:ph sz="quarter" idx="13"/>
          </p:nvPr>
        </p:nvSpPr>
        <p:spPr>
          <a:xfrm>
            <a:off x="684213" y="1557338"/>
            <a:ext cx="7775575" cy="4464050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  <p:grpSp>
        <p:nvGrpSpPr>
          <p:cNvPr id="14" name="Ryhmitä 13"/>
          <p:cNvGrpSpPr/>
          <p:nvPr/>
        </p:nvGrpSpPr>
        <p:grpSpPr>
          <a:xfrm>
            <a:off x="0" y="6300000"/>
            <a:ext cx="9144000" cy="558000"/>
            <a:chOff x="0" y="6300000"/>
            <a:chExt cx="9144000" cy="558000"/>
          </a:xfrm>
        </p:grpSpPr>
        <p:sp>
          <p:nvSpPr>
            <p:cNvPr id="15" name="Suorakulmio 14"/>
            <p:cNvSpPr/>
            <p:nvPr userDrawn="1"/>
          </p:nvSpPr>
          <p:spPr>
            <a:xfrm>
              <a:off x="0" y="6309320"/>
              <a:ext cx="9144000" cy="54868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fi-FI">
                <a:solidFill>
                  <a:prstClr val="white"/>
                </a:solidFill>
              </a:endParaRPr>
            </a:p>
          </p:txBody>
        </p:sp>
        <p:cxnSp>
          <p:nvCxnSpPr>
            <p:cNvPr id="16" name="Suora yhdysviiva 15"/>
            <p:cNvCxnSpPr/>
            <p:nvPr userDrawn="1"/>
          </p:nvCxnSpPr>
          <p:spPr>
            <a:xfrm>
              <a:off x="0" y="6300000"/>
              <a:ext cx="9144000" cy="0"/>
            </a:xfrm>
            <a:prstGeom prst="line">
              <a:avLst/>
            </a:prstGeom>
            <a:ln w="22225">
              <a:solidFill>
                <a:srgbClr val="DFDFD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Ryhmitä 17"/>
          <p:cNvGrpSpPr/>
          <p:nvPr userDrawn="1"/>
        </p:nvGrpSpPr>
        <p:grpSpPr>
          <a:xfrm>
            <a:off x="0" y="6300000"/>
            <a:ext cx="9144000" cy="558000"/>
            <a:chOff x="0" y="6300000"/>
            <a:chExt cx="9144000" cy="558000"/>
          </a:xfrm>
        </p:grpSpPr>
        <p:sp>
          <p:nvSpPr>
            <p:cNvPr id="19" name="Suorakulmio 18"/>
            <p:cNvSpPr/>
            <p:nvPr userDrawn="1"/>
          </p:nvSpPr>
          <p:spPr>
            <a:xfrm>
              <a:off x="0" y="6309320"/>
              <a:ext cx="9144000" cy="54868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fi-FI">
                <a:solidFill>
                  <a:prstClr val="white"/>
                </a:solidFill>
              </a:endParaRPr>
            </a:p>
          </p:txBody>
        </p:sp>
        <p:cxnSp>
          <p:nvCxnSpPr>
            <p:cNvPr id="20" name="Suora yhdysviiva 19"/>
            <p:cNvCxnSpPr/>
            <p:nvPr userDrawn="1"/>
          </p:nvCxnSpPr>
          <p:spPr>
            <a:xfrm>
              <a:off x="0" y="6300000"/>
              <a:ext cx="9144000" cy="0"/>
            </a:xfrm>
            <a:prstGeom prst="line">
              <a:avLst/>
            </a:prstGeom>
            <a:ln w="22225">
              <a:solidFill>
                <a:srgbClr val="DFDFD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8768203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9B0C17-89C6-BC41-B4A0-A125ED2A948D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19.1.2016</a:t>
            </a:fld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Esittäjän nimi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3BD74-EA17-574A-98E7-0901538991B3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79331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pet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 descr="tku_powerpoint_piirrospohja_kokonaan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9"/>
          <a:stretch/>
        </p:blipFill>
        <p:spPr>
          <a:xfrm>
            <a:off x="0" y="-188640"/>
            <a:ext cx="9144000" cy="6437040"/>
          </a:xfrm>
          <a:prstGeom prst="rect">
            <a:avLst/>
          </a:prstGeom>
        </p:spPr>
      </p:pic>
      <p:sp>
        <p:nvSpPr>
          <p:cNvPr id="15" name="Otsikko 14"/>
          <p:cNvSpPr>
            <a:spLocks noGrp="1"/>
          </p:cNvSpPr>
          <p:nvPr>
            <p:ph type="title"/>
          </p:nvPr>
        </p:nvSpPr>
        <p:spPr>
          <a:xfrm>
            <a:off x="684000" y="764704"/>
            <a:ext cx="7704424" cy="1800200"/>
          </a:xfrm>
        </p:spPr>
        <p:txBody>
          <a:bodyPr>
            <a:normAutofit/>
          </a:bodyPr>
          <a:lstStyle>
            <a:lvl1pPr algn="l">
              <a:defRPr sz="3200"/>
            </a:lvl1pPr>
          </a:lstStyle>
          <a:p>
            <a:r>
              <a:rPr lang="fi-FI" smtClean="0"/>
              <a:t>Muokkaa perustyyl. napsautt.</a:t>
            </a:r>
            <a:endParaRPr lang="fi-FI" dirty="0"/>
          </a:p>
        </p:txBody>
      </p:sp>
      <p:sp>
        <p:nvSpPr>
          <p:cNvPr id="17" name="Tekstin paikkamerkki 16"/>
          <p:cNvSpPr>
            <a:spLocks noGrp="1"/>
          </p:cNvSpPr>
          <p:nvPr>
            <p:ph type="body" sz="quarter" idx="13"/>
          </p:nvPr>
        </p:nvSpPr>
        <p:spPr>
          <a:xfrm>
            <a:off x="683568" y="2771972"/>
            <a:ext cx="7704856" cy="1377108"/>
          </a:xfrm>
        </p:spPr>
        <p:txBody>
          <a:bodyPr>
            <a:normAutofit/>
          </a:bodyPr>
          <a:lstStyle>
            <a:lvl1pPr marL="0" indent="0" algn="l">
              <a:buFontTx/>
              <a:buNone/>
              <a:defRPr sz="1800"/>
            </a:lvl1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ED068ECC-E6D4-0A4F-915C-1D74DFB4EBF8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19.1.2016</a:t>
            </a:fld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i-FI" smtClean="0">
                <a:solidFill>
                  <a:prstClr val="black">
                    <a:tint val="75000"/>
                  </a:prstClr>
                </a:solidFill>
              </a:rPr>
              <a:t>Esittäjän nimi</a:t>
            </a:r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313BD74-EA17-574A-98E7-0901538991B3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Kuva 10" descr="Turku_Åbo__Eurooppalainen_mv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0" y="5661248"/>
            <a:ext cx="1332000" cy="40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14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704B6-7DB8-4262-91C6-B4DC0E7D59AE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6904924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oitusdi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84910" y="5190776"/>
            <a:ext cx="5902175" cy="92989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subtitle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884910" y="2402542"/>
            <a:ext cx="7733725" cy="1847183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pic>
        <p:nvPicPr>
          <p:cNvPr id="5" name="Picture 4" descr="TURKUABO_WHIT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62" y="1166438"/>
            <a:ext cx="1370090" cy="71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71341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lysluettelo_1-pal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63688" y="1835150"/>
            <a:ext cx="6734175" cy="40579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306000" indent="-342000">
              <a:spcAft>
                <a:spcPts val="600"/>
              </a:spcAft>
              <a:buFont typeface="+mj-lt"/>
              <a:buAutoNum type="arabicPeriod"/>
              <a:defRPr b="1" cap="none">
                <a:solidFill>
                  <a:srgbClr val="FFFFFF"/>
                </a:solidFill>
              </a:defRPr>
            </a:lvl1pPr>
            <a:lvl2pPr marL="539750" indent="-179388">
              <a:spcAft>
                <a:spcPts val="600"/>
              </a:spcAft>
              <a:defRPr b="0" i="0" cap="none"/>
            </a:lvl2pPr>
            <a:lvl3pPr marL="792000">
              <a:spcAft>
                <a:spcPts val="600"/>
              </a:spcAft>
              <a:defRPr b="0" i="0" cap="none"/>
            </a:lvl3pPr>
            <a:lvl4pPr marL="1008000">
              <a:spcAft>
                <a:spcPts val="600"/>
              </a:spcAft>
              <a:defRPr b="0" i="0" cap="none"/>
            </a:lvl4pPr>
            <a:lvl5pPr marL="1224000">
              <a:spcAft>
                <a:spcPts val="600"/>
              </a:spcAft>
              <a:defRPr b="0" i="0" cap="none"/>
            </a:lvl5pPr>
          </a:lstStyle>
          <a:p>
            <a:pPr lvl="0"/>
            <a:r>
              <a:rPr lang="fi-FI" dirty="0" smtClean="0"/>
              <a:t>Click to </a:t>
            </a:r>
            <a:br>
              <a:rPr lang="fi-FI" dirty="0" smtClean="0"/>
            </a:br>
            <a:r>
              <a:rPr lang="fi-FI" dirty="0" smtClean="0"/>
              <a:t>edit master text styles</a:t>
            </a:r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84911" y="506413"/>
            <a:ext cx="7412952" cy="99853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smtClean="0"/>
              <a:t>Sisällysluettelo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19424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lysluettelo_2-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84911" y="506413"/>
            <a:ext cx="7412952" cy="99853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smtClean="0"/>
              <a:t>Sisällysluettelo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63688" y="1835150"/>
            <a:ext cx="3306721" cy="40579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306000" indent="-342000">
              <a:spcAft>
                <a:spcPts val="600"/>
              </a:spcAft>
              <a:buFont typeface="+mj-lt"/>
              <a:buAutoNum type="arabicPeriod"/>
              <a:defRPr b="1" cap="none" baseline="0">
                <a:solidFill>
                  <a:srgbClr val="FFFFFF"/>
                </a:solidFill>
              </a:defRPr>
            </a:lvl1pPr>
            <a:lvl2pPr marL="539750" indent="-179388">
              <a:spcAft>
                <a:spcPts val="600"/>
              </a:spcAft>
              <a:defRPr b="0" i="0" cap="none"/>
            </a:lvl2pPr>
            <a:lvl3pPr marL="792000">
              <a:spcAft>
                <a:spcPts val="600"/>
              </a:spcAft>
              <a:defRPr b="0" i="0" cap="none"/>
            </a:lvl3pPr>
            <a:lvl4pPr marL="1008000">
              <a:spcAft>
                <a:spcPts val="600"/>
              </a:spcAft>
              <a:defRPr b="0" i="0" cap="none"/>
            </a:lvl4pPr>
            <a:lvl5pPr marL="1224000">
              <a:spcAft>
                <a:spcPts val="600"/>
              </a:spcAft>
              <a:defRPr b="0" i="0" cap="none"/>
            </a:lvl5pPr>
          </a:lstStyle>
          <a:p>
            <a:pPr lvl="0"/>
            <a:r>
              <a:rPr lang="fi-FI" dirty="0" smtClean="0"/>
              <a:t>Click to edit master text styles</a:t>
            </a:r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110472" y="1835150"/>
            <a:ext cx="3187392" cy="40579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306000" indent="-342900">
              <a:spcAft>
                <a:spcPts val="600"/>
              </a:spcAft>
              <a:buFont typeface="+mj-lt"/>
              <a:buAutoNum type="arabicPeriod"/>
              <a:defRPr b="1" cap="none">
                <a:solidFill>
                  <a:srgbClr val="FFFFFF"/>
                </a:solidFill>
              </a:defRPr>
            </a:lvl1pPr>
            <a:lvl2pPr marL="539750" indent="-179388">
              <a:spcAft>
                <a:spcPts val="600"/>
              </a:spcAft>
              <a:defRPr b="0" i="0" cap="none"/>
            </a:lvl2pPr>
            <a:lvl3pPr marL="792000">
              <a:spcAft>
                <a:spcPts val="600"/>
              </a:spcAft>
              <a:defRPr b="0" i="0" cap="none"/>
            </a:lvl3pPr>
            <a:lvl4pPr marL="1008000">
              <a:spcAft>
                <a:spcPts val="600"/>
              </a:spcAft>
              <a:defRPr b="0" i="0" cap="none"/>
            </a:lvl4pPr>
            <a:lvl5pPr marL="1224000">
              <a:spcAft>
                <a:spcPts val="600"/>
              </a:spcAft>
              <a:defRPr b="0" i="0" cap="none"/>
            </a:lvl5pPr>
          </a:lstStyle>
          <a:p>
            <a:pPr lvl="0"/>
            <a:r>
              <a:rPr lang="fi-FI" dirty="0" smtClean="0"/>
              <a:t>Click to edit master text styles</a:t>
            </a:r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</p:spTree>
    <p:extLst>
      <p:ext uri="{BB962C8B-B14F-4D97-AF65-F5344CB8AC3E}">
        <p14:creationId xmlns:p14="http://schemas.microsoft.com/office/powerpoint/2010/main" val="39349146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a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463403" y="2828016"/>
            <a:ext cx="6031310" cy="2206707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700">
                <a:solidFill>
                  <a:srgbClr val="000000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19909" y="2828016"/>
            <a:ext cx="1773017" cy="1449556"/>
          </a:xfrm>
          <a:prstGeom prst="rect">
            <a:avLst/>
          </a:prstGeom>
        </p:spPr>
        <p:txBody>
          <a:bodyPr anchor="t">
            <a:noAutofit/>
          </a:bodyPr>
          <a:lstStyle>
            <a:lvl1pPr algn="r">
              <a:lnSpc>
                <a:spcPts val="8500"/>
              </a:lnSpc>
              <a:spcAft>
                <a:spcPts val="0"/>
              </a:spcAft>
              <a:defRPr sz="8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i-FI" dirty="0" smtClean="0"/>
              <a:t>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50952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+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1563688" y="1835150"/>
            <a:ext cx="7104061" cy="4057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text</a:t>
            </a:r>
            <a:r>
              <a:rPr lang="fi-FI" dirty="0" smtClean="0"/>
              <a:t> </a:t>
            </a:r>
            <a:r>
              <a:rPr lang="fi-FI" dirty="0" err="1" smtClean="0"/>
              <a:t>styles</a:t>
            </a:r>
            <a:endParaRPr lang="fi-FI" dirty="0" smtClean="0"/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2"/>
            <a:r>
              <a:rPr lang="fi-FI" dirty="0" smtClean="0"/>
              <a:t>Third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3"/>
            <a:r>
              <a:rPr lang="fi-FI" dirty="0" err="1" smtClean="0"/>
              <a:t>Fourth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4"/>
            <a:r>
              <a:rPr lang="fi-FI" dirty="0" err="1" smtClean="0"/>
              <a:t>Fifth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884910" y="506413"/>
            <a:ext cx="7782839" cy="99853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75683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527422" y="2402542"/>
            <a:ext cx="8091213" cy="3211546"/>
          </a:xfrm>
        </p:spPr>
        <p:txBody>
          <a:bodyPr anchor="t">
            <a:noAutofit/>
          </a:bodyPr>
          <a:lstStyle>
            <a:lvl1pPr algn="ctr">
              <a:lnSpc>
                <a:spcPct val="900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954966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ii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527422" y="3008304"/>
            <a:ext cx="8091213" cy="1847183"/>
          </a:xfrm>
        </p:spPr>
        <p:txBody>
          <a:bodyPr anchor="t">
            <a:noAutofit/>
          </a:bodyPr>
          <a:lstStyle>
            <a:lvl1pPr algn="ctr">
              <a:lnSpc>
                <a:spcPct val="900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fi-FI" dirty="0" smtClean="0"/>
              <a:t>Kiitos!</a:t>
            </a:r>
            <a:endParaRPr lang="en-US" dirty="0"/>
          </a:p>
        </p:txBody>
      </p:sp>
      <p:pic>
        <p:nvPicPr>
          <p:cNvPr id="5" name="Picture 4" descr="KRUUNU_VALKOINEN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419" y="2087430"/>
            <a:ext cx="720679" cy="57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96660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oitusdi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ITY_OF_TURKU_WHIT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62" y="1166438"/>
            <a:ext cx="1473860" cy="717808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84910" y="5190776"/>
            <a:ext cx="5902175" cy="92989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subtitle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884910" y="2402542"/>
            <a:ext cx="7733725" cy="1847183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7779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lysluettelo_1-palsta">
    <p:bg>
      <p:bgPr>
        <a:solidFill>
          <a:srgbClr val="F265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63688" y="1835150"/>
            <a:ext cx="6734175" cy="40579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306000" indent="-342000">
              <a:spcAft>
                <a:spcPts val="600"/>
              </a:spcAft>
              <a:buFont typeface="+mj-lt"/>
              <a:buAutoNum type="arabicPeriod"/>
              <a:defRPr b="1" cap="none">
                <a:solidFill>
                  <a:srgbClr val="FFFFFF"/>
                </a:solidFill>
              </a:defRPr>
            </a:lvl1pPr>
            <a:lvl2pPr marL="539750" indent="-179388">
              <a:spcAft>
                <a:spcPts val="600"/>
              </a:spcAft>
              <a:defRPr b="0" i="0" cap="none"/>
            </a:lvl2pPr>
            <a:lvl3pPr marL="792000">
              <a:spcAft>
                <a:spcPts val="600"/>
              </a:spcAft>
              <a:defRPr b="0" i="0" cap="none"/>
            </a:lvl3pPr>
            <a:lvl4pPr marL="1008000">
              <a:spcAft>
                <a:spcPts val="600"/>
              </a:spcAft>
              <a:defRPr b="0" i="0" cap="none"/>
            </a:lvl4pPr>
            <a:lvl5pPr marL="1224000">
              <a:spcAft>
                <a:spcPts val="600"/>
              </a:spcAft>
              <a:defRPr b="0" i="0" cap="none"/>
            </a:lvl5pPr>
          </a:lstStyle>
          <a:p>
            <a:pPr lvl="0"/>
            <a:r>
              <a:rPr lang="fi-FI" dirty="0" smtClean="0"/>
              <a:t>Click to </a:t>
            </a:r>
            <a:br>
              <a:rPr lang="fi-FI" dirty="0" smtClean="0"/>
            </a:br>
            <a:r>
              <a:rPr lang="fi-FI" dirty="0" smtClean="0"/>
              <a:t>edit master text styles</a:t>
            </a:r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84911" y="506413"/>
            <a:ext cx="7412952" cy="99853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smtClean="0"/>
              <a:t>Sisällysluettelo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38371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lysluettelo_2-palstaa">
    <p:bg>
      <p:bgPr>
        <a:solidFill>
          <a:srgbClr val="7DCD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84911" y="506413"/>
            <a:ext cx="7412952" cy="99853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smtClean="0"/>
              <a:t>Sisällysluettelo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63688" y="1835150"/>
            <a:ext cx="3306721" cy="40579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306000" indent="-342000">
              <a:spcAft>
                <a:spcPts val="600"/>
              </a:spcAft>
              <a:buFont typeface="+mj-lt"/>
              <a:buAutoNum type="arabicPeriod"/>
              <a:defRPr b="1" cap="none" baseline="0">
                <a:solidFill>
                  <a:srgbClr val="FFFFFF"/>
                </a:solidFill>
              </a:defRPr>
            </a:lvl1pPr>
            <a:lvl2pPr marL="539750" indent="-179388">
              <a:spcAft>
                <a:spcPts val="600"/>
              </a:spcAft>
              <a:defRPr b="0" i="0" cap="none"/>
            </a:lvl2pPr>
            <a:lvl3pPr marL="792000">
              <a:spcAft>
                <a:spcPts val="600"/>
              </a:spcAft>
              <a:defRPr b="0" i="0" cap="none"/>
            </a:lvl3pPr>
            <a:lvl4pPr marL="1008000">
              <a:spcAft>
                <a:spcPts val="600"/>
              </a:spcAft>
              <a:defRPr b="0" i="0" cap="none"/>
            </a:lvl4pPr>
            <a:lvl5pPr marL="1224000">
              <a:spcAft>
                <a:spcPts val="600"/>
              </a:spcAft>
              <a:defRPr b="0" i="0" cap="none"/>
            </a:lvl5pPr>
          </a:lstStyle>
          <a:p>
            <a:pPr lvl="0"/>
            <a:r>
              <a:rPr lang="fi-FI" dirty="0" smtClean="0"/>
              <a:t>Click to edit master text styles</a:t>
            </a:r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110472" y="1835150"/>
            <a:ext cx="3187392" cy="40579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306000" indent="-342900">
              <a:spcAft>
                <a:spcPts val="600"/>
              </a:spcAft>
              <a:buFont typeface="+mj-lt"/>
              <a:buAutoNum type="arabicPeriod"/>
              <a:defRPr b="1" cap="none">
                <a:solidFill>
                  <a:srgbClr val="FFFFFF"/>
                </a:solidFill>
              </a:defRPr>
            </a:lvl1pPr>
            <a:lvl2pPr marL="539750" indent="-179388">
              <a:spcAft>
                <a:spcPts val="600"/>
              </a:spcAft>
              <a:defRPr b="0" i="0" cap="none"/>
            </a:lvl2pPr>
            <a:lvl3pPr marL="792000">
              <a:spcAft>
                <a:spcPts val="600"/>
              </a:spcAft>
              <a:defRPr b="0" i="0" cap="none"/>
            </a:lvl3pPr>
            <a:lvl4pPr marL="1008000">
              <a:spcAft>
                <a:spcPts val="600"/>
              </a:spcAft>
              <a:defRPr b="0" i="0" cap="none"/>
            </a:lvl4pPr>
            <a:lvl5pPr marL="1224000">
              <a:spcAft>
                <a:spcPts val="600"/>
              </a:spcAft>
              <a:defRPr b="0" i="0" cap="none"/>
            </a:lvl5pPr>
          </a:lstStyle>
          <a:p>
            <a:pPr lvl="0"/>
            <a:r>
              <a:rPr lang="fi-FI" dirty="0" smtClean="0"/>
              <a:t>Click to edit master text styles</a:t>
            </a:r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</p:spTree>
    <p:extLst>
      <p:ext uri="{BB962C8B-B14F-4D97-AF65-F5344CB8AC3E}">
        <p14:creationId xmlns:p14="http://schemas.microsoft.com/office/powerpoint/2010/main" val="2902236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500" name="think-cell Slide" r:id="rId10" imgW="360" imgH="360" progId="TCLayout.ActiveDocument.1">
                  <p:embed/>
                </p:oleObj>
              </mc:Choice>
              <mc:Fallback>
                <p:oleObj name="think-cell Slide" r:id="rId10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13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6165850"/>
            <a:ext cx="9144000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540000" tIns="144000" rIns="212400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b="1">
                <a:solidFill>
                  <a:srgbClr val="879BAA"/>
                </a:solidFill>
              </a:rPr>
              <a:t>Restricted © Siemens AG 2013. All rights reserved.</a:t>
            </a:r>
          </a:p>
        </p:txBody>
      </p:sp>
      <p:sp>
        <p:nvSpPr>
          <p:cNvPr id="7" name="Text Box 13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156325" y="6165850"/>
            <a:ext cx="2987675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144000" rIns="39600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r>
              <a:rPr lang="en-US" sz="1000" b="1">
                <a:solidFill>
                  <a:srgbClr val="000000"/>
                </a:solidFill>
              </a:rPr>
              <a:t>siemens.com/answers</a:t>
            </a:r>
          </a:p>
        </p:txBody>
      </p:sp>
      <p:pic>
        <p:nvPicPr>
          <p:cNvPr id="8" name="Picture 8" descr="SIE_Logo_Layer_Petrol_RGB_A3_76mm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0"/>
            <a:ext cx="172720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9"/>
          <p:cNvGrpSpPr>
            <a:grpSpLocks/>
          </p:cNvGrpSpPr>
          <p:nvPr/>
        </p:nvGrpSpPr>
        <p:grpSpPr bwMode="auto">
          <a:xfrm>
            <a:off x="539750" y="955675"/>
            <a:ext cx="1727200" cy="407988"/>
            <a:chOff x="340" y="602"/>
            <a:chExt cx="1088" cy="257"/>
          </a:xfrm>
        </p:grpSpPr>
        <p:sp>
          <p:nvSpPr>
            <p:cNvPr id="10" name="Rectangle 10"/>
            <p:cNvSpPr>
              <a:spLocks noChangeArrowheads="1"/>
            </p:cNvSpPr>
            <p:nvPr userDrawn="1">
              <p:custDataLst>
                <p:tags r:id="rId7"/>
              </p:custDataLst>
            </p:nvPr>
          </p:nvSpPr>
          <p:spPr bwMode="auto">
            <a:xfrm>
              <a:off x="340" y="602"/>
              <a:ext cx="1088" cy="2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54000" rIns="108000" bIns="54000" anchor="ctr"/>
            <a:lstStyle/>
            <a:p>
              <a:pPr algn="ctr">
                <a:lnSpc>
                  <a:spcPct val="110000"/>
                </a:lnSpc>
                <a:spcBef>
                  <a:spcPct val="50000"/>
                </a:spcBef>
              </a:pPr>
              <a:endParaRPr lang="fi-FI" b="1">
                <a:solidFill>
                  <a:srgbClr val="000000"/>
                </a:solidFill>
              </a:endParaRPr>
            </a:p>
          </p:txBody>
        </p:sp>
        <p:pic>
          <p:nvPicPr>
            <p:cNvPr id="11" name="Picture 11"/>
            <p:cNvPicPr>
              <a:picLocks noChangeAspect="1" noChangeArrowheads="1"/>
            </p:cNvPicPr>
            <p:nvPr userDrawn="1">
              <p:custDataLst>
                <p:tags r:id="rId8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" y="620"/>
              <a:ext cx="1046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7" name="Rectangle 115"/>
          <p:cNvSpPr>
            <a:spLocks noGrp="1" noChangeArrowheads="1"/>
          </p:cNvSpPr>
          <p:nvPr>
            <p:ph type="ctrTitle"/>
          </p:nvPr>
        </p:nvSpPr>
        <p:spPr bwMode="gray">
          <a:xfrm>
            <a:off x="250825" y="4149725"/>
            <a:ext cx="8893175" cy="1471613"/>
          </a:xfrm>
          <a:solidFill>
            <a:srgbClr val="879BAA"/>
          </a:solidFill>
        </p:spPr>
        <p:txBody>
          <a:bodyPr lIns="270000" tIns="144000" rIns="370800" bIns="108000" anchor="t">
            <a:sp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Titelmasterformat durch Klicken bearbeiten</a:t>
            </a:r>
          </a:p>
        </p:txBody>
      </p:sp>
      <p:sp>
        <p:nvSpPr>
          <p:cNvPr id="8198" name="Rectangle 116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250825" y="3760788"/>
            <a:ext cx="8893175" cy="388937"/>
          </a:xfrm>
          <a:solidFill>
            <a:srgbClr val="506473"/>
          </a:solidFill>
        </p:spPr>
        <p:txBody>
          <a:bodyPr lIns="270000" tIns="18000" rIns="370800" bIns="36000" anchor="b"/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633431093"/>
      </p:ext>
    </p:extLst>
  </p:cSld>
  <p:clrMapOvr>
    <a:masterClrMapping/>
  </p:clrMapOvr>
  <p:hf hdr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a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463403" y="2828016"/>
            <a:ext cx="6031310" cy="2206707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700">
                <a:solidFill>
                  <a:srgbClr val="000000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19909" y="2828016"/>
            <a:ext cx="1773017" cy="144955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r">
              <a:lnSpc>
                <a:spcPts val="8500"/>
              </a:lnSpc>
              <a:spcAft>
                <a:spcPts val="0"/>
              </a:spcAft>
              <a:buNone/>
              <a:defRPr sz="8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i-FI" dirty="0" smtClean="0"/>
              <a:t>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33823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+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1563688" y="1835150"/>
            <a:ext cx="7104061" cy="4057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text</a:t>
            </a:r>
            <a:r>
              <a:rPr lang="fi-FI" dirty="0" smtClean="0"/>
              <a:t> </a:t>
            </a:r>
            <a:r>
              <a:rPr lang="fi-FI" dirty="0" err="1" smtClean="0"/>
              <a:t>styles</a:t>
            </a:r>
            <a:endParaRPr lang="fi-FI" dirty="0" smtClean="0"/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2"/>
            <a:r>
              <a:rPr lang="fi-FI" dirty="0" smtClean="0"/>
              <a:t>Third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3"/>
            <a:r>
              <a:rPr lang="fi-FI" dirty="0" err="1" smtClean="0"/>
              <a:t>Fourth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4"/>
            <a:r>
              <a:rPr lang="fi-FI" dirty="0" err="1" smtClean="0"/>
              <a:t>Fifth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884910" y="506413"/>
            <a:ext cx="7782839" cy="99853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37662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ga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527422" y="2402542"/>
            <a:ext cx="8091213" cy="3211546"/>
          </a:xfrm>
        </p:spPr>
        <p:txBody>
          <a:bodyPr anchor="t">
            <a:noAutofit/>
          </a:bodyPr>
          <a:lstStyle>
            <a:lvl1pPr algn="ctr">
              <a:lnSpc>
                <a:spcPct val="900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06058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ii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527422" y="3008304"/>
            <a:ext cx="8091213" cy="1847183"/>
          </a:xfrm>
        </p:spPr>
        <p:txBody>
          <a:bodyPr anchor="t">
            <a:noAutofit/>
          </a:bodyPr>
          <a:lstStyle>
            <a:lvl1pPr algn="ctr">
              <a:lnSpc>
                <a:spcPct val="900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fi-FI" dirty="0" smtClean="0"/>
              <a:t>Kiitos!</a:t>
            </a:r>
            <a:endParaRPr lang="en-US" dirty="0"/>
          </a:p>
        </p:txBody>
      </p:sp>
      <p:pic>
        <p:nvPicPr>
          <p:cNvPr id="4" name="Picture 3" descr="LILJA_VALKOINEN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419" y="1721664"/>
            <a:ext cx="720679" cy="100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05186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Linna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inna_sin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6072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59" y="6062717"/>
            <a:ext cx="8524715" cy="256108"/>
          </a:xfrm>
        </p:spPr>
        <p:txBody>
          <a:bodyPr wrap="none"/>
          <a:lstStyle>
            <a:lvl1pPr algn="ctr">
              <a:lnSpc>
                <a:spcPts val="2000"/>
              </a:lnSpc>
              <a:defRPr sz="1600" b="0" i="0" baseline="0">
                <a:solidFill>
                  <a:schemeClr val="bg1"/>
                </a:solidFill>
              </a:defRPr>
            </a:lvl1pPr>
          </a:lstStyle>
          <a:p>
            <a:r>
              <a:rPr lang="fi-FI"/>
              <a:t>Click to edit Master title style</a:t>
            </a:r>
            <a:endParaRPr lang="en-US"/>
          </a:p>
        </p:txBody>
      </p:sp>
      <p:pic>
        <p:nvPicPr>
          <p:cNvPr id="9" name="Picture 8" descr="Turku_pysty_rgb_viiva_valk.wmf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351" y="2124527"/>
            <a:ext cx="1046732" cy="1869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72043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vallinen_väli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420000"/>
          </a:xfrm>
          <a:blipFill rotWithShape="1">
            <a:blip r:embed="rId2"/>
            <a:stretch>
              <a:fillRect/>
            </a:stretch>
          </a:blipFill>
        </p:spPr>
        <p:txBody>
          <a:bodyPr tIns="360000" bIns="0">
            <a:normAutofit/>
          </a:bodyPr>
          <a:lstStyle>
            <a:lvl1pPr marL="0" indent="0" algn="ctr">
              <a:buNone/>
              <a:defRPr sz="16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/>
              <a:t>Klikkaa kuvan keskellä olevaa ikonia vaihtaaksesi kuvan. </a:t>
            </a:r>
            <a:br>
              <a:rPr lang="en-US"/>
            </a:br>
            <a:r>
              <a:rPr lang="en-US"/>
              <a:t>Kuvakoko 25,4 x 9,5 cm</a:t>
            </a: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2463403" y="4332005"/>
            <a:ext cx="6031310" cy="1225758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700">
                <a:solidFill>
                  <a:srgbClr val="000000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519909" y="4332003"/>
            <a:ext cx="1773017" cy="122575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r">
              <a:lnSpc>
                <a:spcPts val="8500"/>
              </a:lnSpc>
              <a:spcAft>
                <a:spcPts val="0"/>
              </a:spcAft>
              <a:buNone/>
              <a:defRPr sz="8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i-FI" dirty="0" smtClean="0"/>
              <a:t>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79880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ion alku sin vaaka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420000"/>
          </a:xfrm>
          <a:blipFill rotWithShape="1">
            <a:blip r:embed="rId2"/>
            <a:stretch>
              <a:fillRect/>
            </a:stretch>
          </a:blipFill>
        </p:spPr>
        <p:txBody>
          <a:bodyPr tIns="360000" bIns="0">
            <a:normAutofit/>
          </a:bodyPr>
          <a:lstStyle>
            <a:lvl1pPr marL="0" indent="0" algn="ctr">
              <a:buNone/>
              <a:defRPr sz="16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/>
              <a:t>Klikkaa kuvan keskellä olevaa ikonia vaihtaaksesi kuvan. </a:t>
            </a:r>
            <a:br>
              <a:rPr lang="en-US"/>
            </a:br>
            <a:r>
              <a:rPr lang="en-US"/>
              <a:t>Kuvakoko 25,4 x 9,5 cm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884911" y="4408597"/>
            <a:ext cx="7632950" cy="1941403"/>
          </a:xfrm>
          <a:noFill/>
        </p:spPr>
        <p:txBody>
          <a:bodyPr lIns="0" tIns="0" rIns="0" bIns="0">
            <a:noAutofit/>
          </a:bodyPr>
          <a:lstStyle>
            <a:lvl1pPr marL="12700" indent="0">
              <a:lnSpc>
                <a:spcPts val="2200"/>
              </a:lnSpc>
              <a:buFontTx/>
              <a:buNone/>
              <a:defRPr sz="1800" baseline="0"/>
            </a:lvl1pPr>
            <a:lvl2pPr marL="0" indent="-180000">
              <a:lnSpc>
                <a:spcPts val="2200"/>
              </a:lnSpc>
              <a:buFont typeface="Arial"/>
              <a:buChar char="•"/>
              <a:defRPr sz="1800" baseline="0"/>
            </a:lvl2pPr>
            <a:lvl3pPr marL="540000" indent="-180000">
              <a:lnSpc>
                <a:spcPts val="2200"/>
              </a:lnSpc>
              <a:buSzPct val="90000"/>
              <a:buFont typeface="Lucida Grande"/>
              <a:buChar char="-"/>
              <a:defRPr sz="1800" baseline="0"/>
            </a:lvl3pPr>
            <a:lvl4pPr>
              <a:lnSpc>
                <a:spcPts val="1900"/>
              </a:lnSpc>
              <a:defRPr sz="1600"/>
            </a:lvl4pPr>
            <a:lvl5pPr>
              <a:lnSpc>
                <a:spcPts val="1900"/>
              </a:lnSpc>
              <a:defRPr sz="16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884911" y="3760614"/>
            <a:ext cx="7632950" cy="6479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65286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sion alku valk vaakakuv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3420000"/>
          </a:xfrm>
          <a:blipFill rotWithShape="1">
            <a:blip r:embed="rId2"/>
            <a:stretch>
              <a:fillRect/>
            </a:stretch>
          </a:blipFill>
        </p:spPr>
        <p:txBody>
          <a:bodyPr tIns="360000" bIns="0">
            <a:normAutofit/>
          </a:bodyPr>
          <a:lstStyle>
            <a:lvl1pPr marL="0" indent="0" algn="ctr">
              <a:buNone/>
              <a:defRPr sz="16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/>
              <a:t>Klikkaa kuvan keskellä olevaa ikonia vaihtaaksesi kuvan. </a:t>
            </a:r>
            <a:br>
              <a:rPr lang="en-US"/>
            </a:br>
            <a:r>
              <a:rPr lang="en-US"/>
              <a:t>Kuvakoko 25,4 x 9,5 cm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884911" y="4408597"/>
            <a:ext cx="7632950" cy="1941403"/>
          </a:xfrm>
          <a:noFill/>
        </p:spPr>
        <p:txBody>
          <a:bodyPr lIns="0" tIns="0" rIns="0" bIns="0">
            <a:noAutofit/>
          </a:bodyPr>
          <a:lstStyle>
            <a:lvl1pPr marL="12700" indent="0">
              <a:lnSpc>
                <a:spcPts val="2200"/>
              </a:lnSpc>
              <a:buFontTx/>
              <a:buNone/>
              <a:defRPr sz="1800" baseline="0"/>
            </a:lvl1pPr>
            <a:lvl2pPr marL="0" indent="-180000">
              <a:lnSpc>
                <a:spcPts val="2200"/>
              </a:lnSpc>
              <a:buFont typeface="Arial"/>
              <a:buChar char="•"/>
              <a:defRPr sz="1800" baseline="0"/>
            </a:lvl2pPr>
            <a:lvl3pPr marL="540000" indent="-180000">
              <a:lnSpc>
                <a:spcPts val="2200"/>
              </a:lnSpc>
              <a:buSzPct val="90000"/>
              <a:buFont typeface="Lucida Grande"/>
              <a:buChar char="-"/>
              <a:defRPr sz="1800" baseline="0"/>
            </a:lvl3pPr>
            <a:lvl4pPr>
              <a:lnSpc>
                <a:spcPts val="1900"/>
              </a:lnSpc>
              <a:defRPr sz="1600"/>
            </a:lvl4pPr>
            <a:lvl5pPr>
              <a:lnSpc>
                <a:spcPts val="1900"/>
              </a:lnSpc>
              <a:defRPr sz="1600"/>
            </a:lvl5pPr>
          </a:lstStyle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884911" y="3760614"/>
            <a:ext cx="7632950" cy="6479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562052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sion alku sin pysty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570413" y="0"/>
            <a:ext cx="4573587" cy="6858000"/>
          </a:xfrm>
          <a:blipFill rotWithShape="1">
            <a:blip r:embed="rId2"/>
            <a:stretch>
              <a:fillRect/>
            </a:stretch>
          </a:blipFill>
        </p:spPr>
        <p:txBody>
          <a:bodyPr tIns="360000" bIns="0">
            <a:normAutofit/>
          </a:bodyPr>
          <a:lstStyle>
            <a:lvl1pPr marL="0" indent="0" algn="ctr">
              <a:buNone/>
              <a:defRPr sz="16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/>
              <a:t>Klikkaa kuvan keskellä olevaa ikonia vaihtaaksesi kuvan. </a:t>
            </a:r>
            <a:br>
              <a:rPr lang="en-US"/>
            </a:br>
            <a:r>
              <a:rPr lang="en-US"/>
              <a:t>Kuvakoko 12,7 x 19,05 cm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67197" y="3746208"/>
            <a:ext cx="3511708" cy="1942281"/>
          </a:xfrm>
          <a:noFill/>
        </p:spPr>
        <p:txBody>
          <a:bodyPr lIns="0" tIns="0" rIns="0" bIns="0">
            <a:noAutofit/>
          </a:bodyPr>
          <a:lstStyle>
            <a:lvl1pPr marL="12700" indent="0">
              <a:lnSpc>
                <a:spcPts val="2200"/>
              </a:lnSpc>
              <a:buFontTx/>
              <a:buNone/>
              <a:defRPr sz="1800" baseline="0"/>
            </a:lvl1pPr>
            <a:lvl2pPr marL="0" indent="-180000">
              <a:lnSpc>
                <a:spcPts val="2200"/>
              </a:lnSpc>
              <a:buFont typeface="Arial"/>
              <a:buChar char="•"/>
              <a:defRPr sz="1800" baseline="0"/>
            </a:lvl2pPr>
            <a:lvl3pPr marL="360000" indent="-180000">
              <a:lnSpc>
                <a:spcPts val="2200"/>
              </a:lnSpc>
              <a:buSzPct val="90000"/>
              <a:buFont typeface="Lucida Grande"/>
              <a:buChar char="-"/>
              <a:defRPr sz="1800" baseline="0"/>
            </a:lvl3pPr>
            <a:lvl4pPr>
              <a:lnSpc>
                <a:spcPts val="1900"/>
              </a:lnSpc>
              <a:defRPr sz="1600"/>
            </a:lvl4pPr>
            <a:lvl5pPr>
              <a:lnSpc>
                <a:spcPts val="1900"/>
              </a:lnSpc>
              <a:defRPr sz="160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667197" y="1835143"/>
            <a:ext cx="3511708" cy="170038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pic>
        <p:nvPicPr>
          <p:cNvPr id="6" name="Picture 5" descr="TURKUABO_WHITE-0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06" y="5958174"/>
            <a:ext cx="1241463" cy="65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7546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sion alku valk pystykuv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570413" y="0"/>
            <a:ext cx="4573587" cy="6858000"/>
          </a:xfrm>
          <a:blipFill rotWithShape="1">
            <a:blip r:embed="rId2"/>
            <a:stretch>
              <a:fillRect/>
            </a:stretch>
          </a:blipFill>
        </p:spPr>
        <p:txBody>
          <a:bodyPr tIns="360000" bIns="0">
            <a:normAutofit/>
          </a:bodyPr>
          <a:lstStyle>
            <a:lvl1pPr marL="0" indent="0" algn="ctr">
              <a:buNone/>
              <a:defRPr sz="16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/>
              <a:t>Klikkaa kuvan keskellä olevaa ikonia vaihtaaksesi kuvan. </a:t>
            </a:r>
            <a:br>
              <a:rPr lang="en-US"/>
            </a:br>
            <a:r>
              <a:rPr lang="en-US"/>
              <a:t>Kuvakoko 12,7 x 19,05 cm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67197" y="3746208"/>
            <a:ext cx="3511708" cy="1942281"/>
          </a:xfrm>
          <a:noFill/>
        </p:spPr>
        <p:txBody>
          <a:bodyPr lIns="0" tIns="0" rIns="0" bIns="0">
            <a:noAutofit/>
          </a:bodyPr>
          <a:lstStyle>
            <a:lvl1pPr marL="12700" indent="0">
              <a:lnSpc>
                <a:spcPts val="2200"/>
              </a:lnSpc>
              <a:buFontTx/>
              <a:buNone/>
              <a:defRPr sz="1800" baseline="0"/>
            </a:lvl1pPr>
            <a:lvl2pPr marL="0" indent="-180000">
              <a:lnSpc>
                <a:spcPts val="2200"/>
              </a:lnSpc>
              <a:buFont typeface="Arial"/>
              <a:buChar char="•"/>
              <a:defRPr sz="1800" baseline="0"/>
            </a:lvl2pPr>
            <a:lvl3pPr marL="360000" indent="-180000">
              <a:lnSpc>
                <a:spcPts val="2200"/>
              </a:lnSpc>
              <a:buSzPct val="90000"/>
              <a:buFont typeface="Lucida Grande"/>
              <a:buChar char="-"/>
              <a:defRPr sz="1800" baseline="0"/>
            </a:lvl3pPr>
            <a:lvl4pPr>
              <a:lnSpc>
                <a:spcPts val="1900"/>
              </a:lnSpc>
              <a:defRPr sz="1600"/>
            </a:lvl4pPr>
            <a:lvl5pPr>
              <a:lnSpc>
                <a:spcPts val="1900"/>
              </a:lnSpc>
              <a:defRPr sz="160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667197" y="1835143"/>
            <a:ext cx="3511708" cy="170038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>
                <a:solidFill>
                  <a:srgbClr val="00ACEF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pic>
        <p:nvPicPr>
          <p:cNvPr id="6" name="Picture 5" descr="TURKUABO-01-0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06" y="5958176"/>
            <a:ext cx="1241463" cy="65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3417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167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68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8835AF56-2164-45BF-AD28-C902311B93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64981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sion alku valk kaksi kuva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4570412" y="417285"/>
            <a:ext cx="4140000" cy="2880000"/>
          </a:xfrm>
          <a:blipFill rotWithShape="1">
            <a:blip r:embed="rId2"/>
            <a:stretch>
              <a:fillRect/>
            </a:stretch>
          </a:blipFill>
        </p:spPr>
        <p:txBody>
          <a:bodyPr tIns="360000" bIns="93600" anchor="b">
            <a:normAutofit/>
          </a:bodyPr>
          <a:lstStyle>
            <a:lvl1pPr marL="0" indent="0" algn="ctr">
              <a:lnSpc>
                <a:spcPts val="1800"/>
              </a:lnSpc>
              <a:buNone/>
              <a:defRPr sz="16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/>
              <a:t>Klikkaa kuvan keskellä olevaa ikonia vaihtaaksesi kuvan. Kuvakoko 11,5 x 8 cm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667197" y="3746208"/>
            <a:ext cx="3511708" cy="1942281"/>
          </a:xfrm>
          <a:noFill/>
        </p:spPr>
        <p:txBody>
          <a:bodyPr lIns="0" tIns="0" rIns="0" bIns="0">
            <a:noAutofit/>
          </a:bodyPr>
          <a:lstStyle>
            <a:lvl1pPr marL="12700" indent="0">
              <a:lnSpc>
                <a:spcPts val="2200"/>
              </a:lnSpc>
              <a:buFontTx/>
              <a:buNone/>
              <a:defRPr sz="1800" baseline="0"/>
            </a:lvl1pPr>
            <a:lvl2pPr marL="0" indent="-180000">
              <a:lnSpc>
                <a:spcPts val="2200"/>
              </a:lnSpc>
              <a:buFont typeface="Arial"/>
              <a:buChar char="•"/>
              <a:defRPr sz="1800" baseline="0"/>
            </a:lvl2pPr>
            <a:lvl3pPr marL="360000" indent="-180000">
              <a:lnSpc>
                <a:spcPts val="2200"/>
              </a:lnSpc>
              <a:buSzPct val="90000"/>
              <a:buFont typeface="Lucida Grande"/>
              <a:buChar char="-"/>
              <a:defRPr sz="1800" baseline="0"/>
            </a:lvl3pPr>
            <a:lvl4pPr>
              <a:lnSpc>
                <a:spcPts val="1900"/>
              </a:lnSpc>
              <a:defRPr sz="1600"/>
            </a:lvl4pPr>
            <a:lvl5pPr>
              <a:lnSpc>
                <a:spcPts val="1900"/>
              </a:lnSpc>
              <a:defRPr sz="1600"/>
            </a:lvl5pPr>
          </a:lstStyle>
          <a:p>
            <a:pPr lvl="0"/>
            <a:r>
              <a:rPr lang="fi-FI"/>
              <a:t>Click to edit Master text styles</a:t>
            </a:r>
          </a:p>
          <a:p>
            <a:pPr lvl="1"/>
            <a:r>
              <a:rPr lang="fi-FI"/>
              <a:t>Second level</a:t>
            </a:r>
          </a:p>
        </p:txBody>
      </p:sp>
      <p:sp>
        <p:nvSpPr>
          <p:cNvPr id="13" name="Title Placeholder 1"/>
          <p:cNvSpPr>
            <a:spLocks noGrp="1"/>
          </p:cNvSpPr>
          <p:nvPr>
            <p:ph type="title"/>
          </p:nvPr>
        </p:nvSpPr>
        <p:spPr>
          <a:xfrm>
            <a:off x="667197" y="1835143"/>
            <a:ext cx="3511708" cy="1700387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>
              <a:defRPr>
                <a:solidFill>
                  <a:srgbClr val="00ACEF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570412" y="3531248"/>
            <a:ext cx="4140000" cy="2880000"/>
          </a:xfrm>
          <a:blipFill rotWithShape="1">
            <a:blip r:embed="rId3"/>
            <a:stretch>
              <a:fillRect/>
            </a:stretch>
          </a:blipFill>
        </p:spPr>
        <p:txBody>
          <a:bodyPr tIns="360000" bIns="93600" anchor="b">
            <a:normAutofit/>
          </a:bodyPr>
          <a:lstStyle>
            <a:lvl1pPr marL="0" indent="0" algn="ctr">
              <a:lnSpc>
                <a:spcPts val="1800"/>
              </a:lnSpc>
              <a:buNone/>
              <a:defRPr sz="16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/>
              <a:t>Klikkaa kuvan keskellä olevaa ikonia vaihtaaksesi kuvan. Kuvakoko 11,5 x 8 cm</a:t>
            </a:r>
          </a:p>
        </p:txBody>
      </p:sp>
      <p:pic>
        <p:nvPicPr>
          <p:cNvPr id="7" name="Picture 6" descr="TURKUABO-01-01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06" y="5958176"/>
            <a:ext cx="1241463" cy="65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15709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kosivun_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9144000" cy="5688000"/>
          </a:xfrm>
          <a:blipFill rotWithShape="1">
            <a:blip r:embed="rId2"/>
            <a:stretch>
              <a:fillRect/>
            </a:stretch>
          </a:blipFill>
        </p:spPr>
        <p:txBody>
          <a:bodyPr tIns="360000" bIns="0">
            <a:normAutofit/>
          </a:bodyPr>
          <a:lstStyle>
            <a:lvl1pPr marL="0" indent="0" algn="ctr">
              <a:buNone/>
              <a:defRPr sz="1600" baseline="0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Klikkaa</a:t>
            </a:r>
            <a:r>
              <a:rPr lang="en-US" dirty="0"/>
              <a:t> </a:t>
            </a:r>
            <a:r>
              <a:rPr lang="en-US" dirty="0" err="1"/>
              <a:t>kuvan</a:t>
            </a:r>
            <a:r>
              <a:rPr lang="en-US" dirty="0"/>
              <a:t> </a:t>
            </a:r>
            <a:r>
              <a:rPr lang="en-US" dirty="0" err="1"/>
              <a:t>keskellä</a:t>
            </a:r>
            <a:r>
              <a:rPr lang="en-US" dirty="0"/>
              <a:t> </a:t>
            </a:r>
            <a:r>
              <a:rPr lang="en-US" dirty="0" err="1"/>
              <a:t>olevaa</a:t>
            </a:r>
            <a:r>
              <a:rPr lang="en-US" dirty="0"/>
              <a:t> </a:t>
            </a:r>
            <a:r>
              <a:rPr lang="en-US" dirty="0" err="1"/>
              <a:t>ikonia</a:t>
            </a:r>
            <a:r>
              <a:rPr lang="en-US" dirty="0"/>
              <a:t> </a:t>
            </a:r>
            <a:r>
              <a:rPr lang="en-US" dirty="0" err="1"/>
              <a:t>vaihtaaksesi</a:t>
            </a:r>
            <a:r>
              <a:rPr lang="en-US" dirty="0"/>
              <a:t> </a:t>
            </a:r>
            <a:r>
              <a:rPr lang="en-US" dirty="0" err="1"/>
              <a:t>kuvan</a:t>
            </a:r>
            <a:r>
              <a:rPr lang="en-US" dirty="0"/>
              <a:t>. </a:t>
            </a:r>
            <a:br>
              <a:rPr lang="en-US" dirty="0"/>
            </a:br>
            <a:r>
              <a:rPr lang="en-US" dirty="0" err="1"/>
              <a:t>Kuvakoko</a:t>
            </a:r>
            <a:r>
              <a:rPr lang="en-US" dirty="0"/>
              <a:t> </a:t>
            </a:r>
            <a:r>
              <a:rPr lang="en-US" dirty="0" smtClean="0"/>
              <a:t>25,4 </a:t>
            </a:r>
            <a:r>
              <a:rPr lang="en-US" dirty="0"/>
              <a:t>x </a:t>
            </a:r>
            <a:r>
              <a:rPr lang="en-US" dirty="0" smtClean="0"/>
              <a:t>15,8 </a:t>
            </a:r>
            <a:r>
              <a:rPr lang="en-US" dirty="0"/>
              <a:t>cm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2105662" y="5958174"/>
            <a:ext cx="6626252" cy="899825"/>
          </a:xfrm>
          <a:noFill/>
        </p:spPr>
        <p:txBody>
          <a:bodyPr lIns="0" tIns="0" rIns="0" bIns="0">
            <a:noAutofit/>
          </a:bodyPr>
          <a:lstStyle>
            <a:lvl1pPr marL="12700" indent="0">
              <a:lnSpc>
                <a:spcPct val="100000"/>
              </a:lnSpc>
              <a:spcAft>
                <a:spcPts val="0"/>
              </a:spcAft>
              <a:buFontTx/>
              <a:buNone/>
              <a:defRPr sz="1800" baseline="0"/>
            </a:lvl1pPr>
            <a:lvl2pPr marL="0" indent="-180000">
              <a:lnSpc>
                <a:spcPts val="2200"/>
              </a:lnSpc>
              <a:buFont typeface="Arial"/>
              <a:buChar char="•"/>
              <a:defRPr sz="1800" baseline="0"/>
            </a:lvl2pPr>
            <a:lvl3pPr marL="360000" indent="-180000">
              <a:lnSpc>
                <a:spcPts val="2200"/>
              </a:lnSpc>
              <a:buSzPct val="90000"/>
              <a:buFont typeface="Lucida Grande"/>
              <a:buChar char="-"/>
              <a:defRPr sz="1800" baseline="0"/>
            </a:lvl3pPr>
            <a:lvl4pPr>
              <a:lnSpc>
                <a:spcPts val="1900"/>
              </a:lnSpc>
              <a:defRPr sz="1600"/>
            </a:lvl4pPr>
            <a:lvl5pPr>
              <a:lnSpc>
                <a:spcPts val="1900"/>
              </a:lnSpc>
              <a:defRPr sz="1600"/>
            </a:lvl5pPr>
          </a:lstStyle>
          <a:p>
            <a:pPr lvl="0"/>
            <a:r>
              <a:rPr lang="fi-FI" dirty="0" smtClean="0"/>
              <a:t>Tähän lyhyt kuvateksti</a:t>
            </a:r>
            <a:endParaRPr lang="fi-FI" dirty="0"/>
          </a:p>
        </p:txBody>
      </p:sp>
      <p:pic>
        <p:nvPicPr>
          <p:cNvPr id="6" name="Picture 5" descr="TURKUABO_WHITE-0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06" y="5958174"/>
            <a:ext cx="1241463" cy="65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0160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oitusdi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84910" y="5190776"/>
            <a:ext cx="5902175" cy="92989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subtitle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884910" y="2402542"/>
            <a:ext cx="7733725" cy="1847183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pic>
        <p:nvPicPr>
          <p:cNvPr id="5" name="Picture 4" descr="TURKUABO_WHIT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62" y="1166438"/>
            <a:ext cx="1370090" cy="71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47755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lysluettelo_1-pals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63688" y="1835150"/>
            <a:ext cx="6734175" cy="40579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306000" indent="-342000">
              <a:spcAft>
                <a:spcPts val="600"/>
              </a:spcAft>
              <a:buFont typeface="+mj-lt"/>
              <a:buAutoNum type="arabicPeriod"/>
              <a:defRPr b="1" cap="none">
                <a:solidFill>
                  <a:srgbClr val="FFFFFF"/>
                </a:solidFill>
              </a:defRPr>
            </a:lvl1pPr>
            <a:lvl2pPr marL="539750" indent="-179388">
              <a:spcAft>
                <a:spcPts val="600"/>
              </a:spcAft>
              <a:defRPr b="0" i="0" cap="none"/>
            </a:lvl2pPr>
            <a:lvl3pPr marL="792000">
              <a:spcAft>
                <a:spcPts val="600"/>
              </a:spcAft>
              <a:defRPr b="0" i="0" cap="none"/>
            </a:lvl3pPr>
            <a:lvl4pPr marL="1008000">
              <a:spcAft>
                <a:spcPts val="600"/>
              </a:spcAft>
              <a:defRPr b="0" i="0" cap="none"/>
            </a:lvl4pPr>
            <a:lvl5pPr marL="1224000">
              <a:spcAft>
                <a:spcPts val="600"/>
              </a:spcAft>
              <a:defRPr b="0" i="0" cap="none"/>
            </a:lvl5pPr>
          </a:lstStyle>
          <a:p>
            <a:pPr lvl="0"/>
            <a:r>
              <a:rPr lang="fi-FI" dirty="0" smtClean="0"/>
              <a:t>Click to </a:t>
            </a:r>
            <a:br>
              <a:rPr lang="fi-FI" dirty="0" smtClean="0"/>
            </a:br>
            <a:r>
              <a:rPr lang="fi-FI" dirty="0" smtClean="0"/>
              <a:t>edit master text styles</a:t>
            </a:r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84911" y="506413"/>
            <a:ext cx="7412952" cy="99853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smtClean="0"/>
              <a:t>Sisällysluettelo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73711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lysluettelo_2-palsta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84911" y="506413"/>
            <a:ext cx="7412952" cy="99853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smtClean="0"/>
              <a:t>Sisällysluettelo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63688" y="1835150"/>
            <a:ext cx="3306721" cy="40579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306000" indent="-342000">
              <a:spcAft>
                <a:spcPts val="600"/>
              </a:spcAft>
              <a:buFont typeface="+mj-lt"/>
              <a:buAutoNum type="arabicPeriod"/>
              <a:defRPr b="1" cap="none" baseline="0">
                <a:solidFill>
                  <a:srgbClr val="FFFFFF"/>
                </a:solidFill>
              </a:defRPr>
            </a:lvl1pPr>
            <a:lvl2pPr marL="539750" indent="-179388">
              <a:spcAft>
                <a:spcPts val="600"/>
              </a:spcAft>
              <a:defRPr b="0" i="0" cap="none"/>
            </a:lvl2pPr>
            <a:lvl3pPr marL="792000">
              <a:spcAft>
                <a:spcPts val="600"/>
              </a:spcAft>
              <a:defRPr b="0" i="0" cap="none"/>
            </a:lvl3pPr>
            <a:lvl4pPr marL="1008000">
              <a:spcAft>
                <a:spcPts val="600"/>
              </a:spcAft>
              <a:defRPr b="0" i="0" cap="none"/>
            </a:lvl4pPr>
            <a:lvl5pPr marL="1224000">
              <a:spcAft>
                <a:spcPts val="600"/>
              </a:spcAft>
              <a:defRPr b="0" i="0" cap="none"/>
            </a:lvl5pPr>
          </a:lstStyle>
          <a:p>
            <a:pPr lvl="0"/>
            <a:r>
              <a:rPr lang="fi-FI" dirty="0" smtClean="0"/>
              <a:t>Click to edit master text styles</a:t>
            </a:r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110472" y="1835150"/>
            <a:ext cx="3187392" cy="40579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306000" indent="-342900">
              <a:spcAft>
                <a:spcPts val="600"/>
              </a:spcAft>
              <a:buFont typeface="+mj-lt"/>
              <a:buAutoNum type="arabicPeriod"/>
              <a:defRPr b="1" cap="none">
                <a:solidFill>
                  <a:srgbClr val="FFFFFF"/>
                </a:solidFill>
              </a:defRPr>
            </a:lvl1pPr>
            <a:lvl2pPr marL="539750" indent="-179388">
              <a:spcAft>
                <a:spcPts val="600"/>
              </a:spcAft>
              <a:defRPr b="0" i="0" cap="none"/>
            </a:lvl2pPr>
            <a:lvl3pPr marL="792000">
              <a:spcAft>
                <a:spcPts val="600"/>
              </a:spcAft>
              <a:defRPr b="0" i="0" cap="none"/>
            </a:lvl3pPr>
            <a:lvl4pPr marL="1008000">
              <a:spcAft>
                <a:spcPts val="600"/>
              </a:spcAft>
              <a:defRPr b="0" i="0" cap="none"/>
            </a:lvl4pPr>
            <a:lvl5pPr marL="1224000">
              <a:spcAft>
                <a:spcPts val="600"/>
              </a:spcAft>
              <a:defRPr b="0" i="0" cap="none"/>
            </a:lvl5pPr>
          </a:lstStyle>
          <a:p>
            <a:pPr lvl="0"/>
            <a:r>
              <a:rPr lang="fi-FI" dirty="0" smtClean="0"/>
              <a:t>Click to edit master text styles</a:t>
            </a:r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</p:spTree>
    <p:extLst>
      <p:ext uri="{BB962C8B-B14F-4D97-AF65-F5344CB8AC3E}">
        <p14:creationId xmlns:p14="http://schemas.microsoft.com/office/powerpoint/2010/main" val="122116966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a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463403" y="2828016"/>
            <a:ext cx="6031310" cy="2206707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700">
                <a:solidFill>
                  <a:srgbClr val="000000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19909" y="2828016"/>
            <a:ext cx="1773017" cy="1449556"/>
          </a:xfrm>
          <a:prstGeom prst="rect">
            <a:avLst/>
          </a:prstGeom>
        </p:spPr>
        <p:txBody>
          <a:bodyPr anchor="t">
            <a:noAutofit/>
          </a:bodyPr>
          <a:lstStyle>
            <a:lvl1pPr algn="r">
              <a:lnSpc>
                <a:spcPts val="8500"/>
              </a:lnSpc>
              <a:spcAft>
                <a:spcPts val="0"/>
              </a:spcAft>
              <a:defRPr sz="8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i-FI" dirty="0" smtClean="0"/>
              <a:t>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39025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+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1563688" y="1835150"/>
            <a:ext cx="7104061" cy="4057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text</a:t>
            </a:r>
            <a:r>
              <a:rPr lang="fi-FI" dirty="0" smtClean="0"/>
              <a:t> </a:t>
            </a:r>
            <a:r>
              <a:rPr lang="fi-FI" dirty="0" err="1" smtClean="0"/>
              <a:t>styles</a:t>
            </a:r>
            <a:endParaRPr lang="fi-FI" dirty="0" smtClean="0"/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2"/>
            <a:r>
              <a:rPr lang="fi-FI" dirty="0" smtClean="0"/>
              <a:t>Third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3"/>
            <a:r>
              <a:rPr lang="fi-FI" dirty="0" err="1" smtClean="0"/>
              <a:t>Fourth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4"/>
            <a:r>
              <a:rPr lang="fi-FI" dirty="0" err="1" smtClean="0"/>
              <a:t>Fifth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884910" y="506413"/>
            <a:ext cx="7782839" cy="99853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81583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g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527422" y="2402542"/>
            <a:ext cx="8091213" cy="3211546"/>
          </a:xfrm>
        </p:spPr>
        <p:txBody>
          <a:bodyPr anchor="t">
            <a:noAutofit/>
          </a:bodyPr>
          <a:lstStyle>
            <a:lvl1pPr algn="ctr">
              <a:lnSpc>
                <a:spcPct val="900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561381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ii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527422" y="3008304"/>
            <a:ext cx="8091213" cy="1847183"/>
          </a:xfrm>
        </p:spPr>
        <p:txBody>
          <a:bodyPr anchor="t">
            <a:noAutofit/>
          </a:bodyPr>
          <a:lstStyle>
            <a:lvl1pPr algn="ctr">
              <a:lnSpc>
                <a:spcPct val="900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fi-FI" dirty="0" smtClean="0"/>
              <a:t>Kiitos!</a:t>
            </a:r>
            <a:endParaRPr lang="en-US" dirty="0"/>
          </a:p>
        </p:txBody>
      </p:sp>
      <p:pic>
        <p:nvPicPr>
          <p:cNvPr id="5" name="Picture 4" descr="KRUUNU_VALKOINEN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419" y="2087430"/>
            <a:ext cx="720679" cy="57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1977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oitusdia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ITY_OF_TURKU_WHITE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62" y="1166438"/>
            <a:ext cx="1473860" cy="717808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84910" y="5190776"/>
            <a:ext cx="5902175" cy="929898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subtitle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884910" y="2402542"/>
            <a:ext cx="7733725" cy="1847183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0987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Rectangle 167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68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9744FD73-5AC3-4FCA-88DA-9BAFB227F5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854444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lysluettelo_1-palsta">
    <p:bg>
      <p:bgPr>
        <a:solidFill>
          <a:srgbClr val="F265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63688" y="1835150"/>
            <a:ext cx="6734175" cy="40579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306000" indent="-342000">
              <a:spcAft>
                <a:spcPts val="600"/>
              </a:spcAft>
              <a:buFont typeface="+mj-lt"/>
              <a:buAutoNum type="arabicPeriod"/>
              <a:defRPr b="1" cap="none">
                <a:solidFill>
                  <a:srgbClr val="FFFFFF"/>
                </a:solidFill>
              </a:defRPr>
            </a:lvl1pPr>
            <a:lvl2pPr marL="539750" indent="-179388">
              <a:spcAft>
                <a:spcPts val="600"/>
              </a:spcAft>
              <a:defRPr b="0" i="0" cap="none"/>
            </a:lvl2pPr>
            <a:lvl3pPr marL="792000">
              <a:spcAft>
                <a:spcPts val="600"/>
              </a:spcAft>
              <a:defRPr b="0" i="0" cap="none"/>
            </a:lvl3pPr>
            <a:lvl4pPr marL="1008000">
              <a:spcAft>
                <a:spcPts val="600"/>
              </a:spcAft>
              <a:defRPr b="0" i="0" cap="none"/>
            </a:lvl4pPr>
            <a:lvl5pPr marL="1224000">
              <a:spcAft>
                <a:spcPts val="600"/>
              </a:spcAft>
              <a:defRPr b="0" i="0" cap="none"/>
            </a:lvl5pPr>
          </a:lstStyle>
          <a:p>
            <a:pPr lvl="0"/>
            <a:r>
              <a:rPr lang="fi-FI" dirty="0" smtClean="0"/>
              <a:t>Click to </a:t>
            </a:r>
            <a:br>
              <a:rPr lang="fi-FI" dirty="0" smtClean="0"/>
            </a:br>
            <a:r>
              <a:rPr lang="fi-FI" dirty="0" smtClean="0"/>
              <a:t>edit master text styles</a:t>
            </a:r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84911" y="506413"/>
            <a:ext cx="7412952" cy="99853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smtClean="0"/>
              <a:t>Sisällysluettelo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65777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sällysluettelo_2-palstaa">
    <p:bg>
      <p:bgPr>
        <a:solidFill>
          <a:srgbClr val="7DCD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84911" y="506413"/>
            <a:ext cx="7412952" cy="99853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smtClean="0"/>
              <a:t>Sisällysluettelo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1563688" y="1835150"/>
            <a:ext cx="3306721" cy="40579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306000" indent="-342000">
              <a:spcAft>
                <a:spcPts val="600"/>
              </a:spcAft>
              <a:buFont typeface="+mj-lt"/>
              <a:buAutoNum type="arabicPeriod"/>
              <a:defRPr b="1" cap="none" baseline="0">
                <a:solidFill>
                  <a:srgbClr val="FFFFFF"/>
                </a:solidFill>
              </a:defRPr>
            </a:lvl1pPr>
            <a:lvl2pPr marL="539750" indent="-179388">
              <a:spcAft>
                <a:spcPts val="600"/>
              </a:spcAft>
              <a:defRPr b="0" i="0" cap="none"/>
            </a:lvl2pPr>
            <a:lvl3pPr marL="792000">
              <a:spcAft>
                <a:spcPts val="600"/>
              </a:spcAft>
              <a:defRPr b="0" i="0" cap="none"/>
            </a:lvl3pPr>
            <a:lvl4pPr marL="1008000">
              <a:spcAft>
                <a:spcPts val="600"/>
              </a:spcAft>
              <a:defRPr b="0" i="0" cap="none"/>
            </a:lvl4pPr>
            <a:lvl5pPr marL="1224000">
              <a:spcAft>
                <a:spcPts val="600"/>
              </a:spcAft>
              <a:defRPr b="0" i="0" cap="none"/>
            </a:lvl5pPr>
          </a:lstStyle>
          <a:p>
            <a:pPr lvl="0"/>
            <a:r>
              <a:rPr lang="fi-FI" dirty="0" smtClean="0"/>
              <a:t>Click to edit master text styles</a:t>
            </a:r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110472" y="1835150"/>
            <a:ext cx="3187392" cy="4057915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>
            <a:lvl1pPr marL="306000" indent="-342900">
              <a:spcAft>
                <a:spcPts val="600"/>
              </a:spcAft>
              <a:buFont typeface="+mj-lt"/>
              <a:buAutoNum type="arabicPeriod"/>
              <a:defRPr b="1" cap="none">
                <a:solidFill>
                  <a:srgbClr val="FFFFFF"/>
                </a:solidFill>
              </a:defRPr>
            </a:lvl1pPr>
            <a:lvl2pPr marL="539750" indent="-179388">
              <a:spcAft>
                <a:spcPts val="600"/>
              </a:spcAft>
              <a:defRPr b="0" i="0" cap="none"/>
            </a:lvl2pPr>
            <a:lvl3pPr marL="792000">
              <a:spcAft>
                <a:spcPts val="600"/>
              </a:spcAft>
              <a:defRPr b="0" i="0" cap="none"/>
            </a:lvl3pPr>
            <a:lvl4pPr marL="1008000">
              <a:spcAft>
                <a:spcPts val="600"/>
              </a:spcAft>
              <a:defRPr b="0" i="0" cap="none"/>
            </a:lvl4pPr>
            <a:lvl5pPr marL="1224000">
              <a:spcAft>
                <a:spcPts val="600"/>
              </a:spcAft>
              <a:defRPr b="0" i="0" cap="none"/>
            </a:lvl5pPr>
          </a:lstStyle>
          <a:p>
            <a:pPr lvl="0"/>
            <a:r>
              <a:rPr lang="fi-FI" dirty="0" smtClean="0"/>
              <a:t>Click to edit master text styles</a:t>
            </a:r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</p:txBody>
      </p:sp>
    </p:spTree>
    <p:extLst>
      <p:ext uri="{BB962C8B-B14F-4D97-AF65-F5344CB8AC3E}">
        <p14:creationId xmlns:p14="http://schemas.microsoft.com/office/powerpoint/2010/main" val="199504104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a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2463403" y="2828016"/>
            <a:ext cx="6031310" cy="2206707"/>
          </a:xfr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700">
                <a:solidFill>
                  <a:srgbClr val="000000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19909" y="2828016"/>
            <a:ext cx="1773017" cy="144955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r">
              <a:lnSpc>
                <a:spcPts val="8500"/>
              </a:lnSpc>
              <a:spcAft>
                <a:spcPts val="0"/>
              </a:spcAft>
              <a:buNone/>
              <a:defRPr sz="85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fi-FI" dirty="0" smtClean="0"/>
              <a:t>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54908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äliotsikko+teksti_sini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>
          <a:xfrm>
            <a:off x="1563688" y="1835150"/>
            <a:ext cx="7104061" cy="40579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text</a:t>
            </a:r>
            <a:r>
              <a:rPr lang="fi-FI" dirty="0" smtClean="0"/>
              <a:t> </a:t>
            </a:r>
            <a:r>
              <a:rPr lang="fi-FI" dirty="0" err="1" smtClean="0"/>
              <a:t>styles</a:t>
            </a:r>
            <a:endParaRPr lang="fi-FI" dirty="0" smtClean="0"/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2"/>
            <a:r>
              <a:rPr lang="fi-FI" dirty="0" smtClean="0"/>
              <a:t>Third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3"/>
            <a:r>
              <a:rPr lang="fi-FI" dirty="0" err="1" smtClean="0"/>
              <a:t>Fourth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4"/>
            <a:r>
              <a:rPr lang="fi-FI" dirty="0" err="1" smtClean="0"/>
              <a:t>Fifth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en-US" dirty="0"/>
          </a:p>
        </p:txBody>
      </p:sp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884910" y="506413"/>
            <a:ext cx="7782839" cy="99853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58831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gan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/>
          </p:nvPr>
        </p:nvSpPr>
        <p:spPr>
          <a:xfrm>
            <a:off x="527422" y="2402542"/>
            <a:ext cx="8091213" cy="3211546"/>
          </a:xfrm>
        </p:spPr>
        <p:txBody>
          <a:bodyPr anchor="t">
            <a:noAutofit/>
          </a:bodyPr>
          <a:lstStyle>
            <a:lvl1pPr algn="ctr">
              <a:lnSpc>
                <a:spcPct val="900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34389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ii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527422" y="3008304"/>
            <a:ext cx="8091213" cy="1847183"/>
          </a:xfrm>
        </p:spPr>
        <p:txBody>
          <a:bodyPr anchor="t">
            <a:noAutofit/>
          </a:bodyPr>
          <a:lstStyle>
            <a:lvl1pPr algn="ctr">
              <a:lnSpc>
                <a:spcPct val="90000"/>
              </a:lnSpc>
              <a:defRPr sz="5600">
                <a:solidFill>
                  <a:schemeClr val="bg1"/>
                </a:solidFill>
              </a:defRPr>
            </a:lvl1pPr>
          </a:lstStyle>
          <a:p>
            <a:r>
              <a:rPr lang="fi-FI" dirty="0" smtClean="0"/>
              <a:t>Kiitos!</a:t>
            </a:r>
            <a:endParaRPr lang="en-US" dirty="0"/>
          </a:p>
        </p:txBody>
      </p:sp>
      <p:pic>
        <p:nvPicPr>
          <p:cNvPr id="4" name="Picture 3" descr="LILJA_VALKOINEN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419" y="1721664"/>
            <a:ext cx="720679" cy="100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21961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tsikko 1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perustyylejä naps.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sz="quarter" idx="13"/>
          </p:nvPr>
        </p:nvSpPr>
        <p:spPr>
          <a:xfrm>
            <a:off x="684215" y="1557337"/>
            <a:ext cx="7775575" cy="4464051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602486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539750" y="1412875"/>
            <a:ext cx="4025900" cy="4749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718050" y="1412875"/>
            <a:ext cx="4027488" cy="4749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Rectangle 167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8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F27FE609-634E-4B25-B334-3944CD94F2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7997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Rectangle 167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68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F7116601-98A7-4113-B47C-1B79FF2F5E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270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Rectangle 167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68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6CDA5158-8F4F-47FE-8E7E-D3C85CA081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381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7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68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3D05E7E3-FE98-462E-800C-2378AAD669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65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C8ABD-D5DC-499A-9E25-4055E0E1BDE7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66919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Rectangle 167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8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630C25C8-E5F6-404E-A215-52BF1E9AE4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5818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Rectangle 167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68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B587DD94-A245-4865-BDE8-015C3C6715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2063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167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68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6DCE4AD6-44AC-422C-9618-FB21D7EB32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5491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16267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16267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167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68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Page </a:t>
            </a:r>
            <a:fld id="{31CFAF3D-5FE0-4932-9475-C06561A135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9273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27E414B-B724-48B8-9B70-64A3200C34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1770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F8C980F2-A33D-47F7-AEDE-1C97793D43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60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52759B8-0212-4FEA-A9BF-0E4238BB78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091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08D6F61E-6ED9-4993-8934-72ED13FD9F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6565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0822258-D98A-413D-97B4-2FC34A0DA6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2056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8C63025-A518-4C01-851A-1ABFD5EB5E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987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45FD7-9AED-4823-A65C-DD2FAA06263B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1089308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7647A7B4-AE12-48A3-A462-0B83491B4E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0359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D5ECF8C-200E-4A47-9B9C-14D0261355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1893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875F0B4D-8C07-4D6A-9CBD-1A65F89460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0040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8DE57DE9-A3AE-46D7-A559-ED00868F8B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7800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5903C13-4524-4764-B43D-F2C42DD9CA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8464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952BECBA-CFBB-44B7-9277-1BE4991A4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4995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0099127"/>
      </p:ext>
    </p:extLst>
  </p:cSld>
  <p:clrMapOvr>
    <a:masterClrMapping/>
  </p:clrMapOvr>
  <p:transition>
    <p:fade thruBlk="1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436857"/>
      </p:ext>
    </p:extLst>
  </p:cSld>
  <p:clrMapOvr>
    <a:masterClrMapping/>
  </p:clrMapOvr>
  <p:transition>
    <p:fade thruBlk="1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C03A2-1483-4903-AD74-55B3C834B4E7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049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C8ABD-D5DC-499A-9E25-4055E0E1BDE7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8930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817A02-6EA7-4FFB-BD82-C84A490BF081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830775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45FD7-9AED-4823-A65C-DD2FAA06263B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932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817A02-6EA7-4FFB-BD82-C84A490BF081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0026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CDFF7-793B-492F-852C-20565B579D2E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8643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1F06D-F4AD-493F-AE8D-84BADD9348E5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9478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4EE85-E19A-4904-8BEA-D745B1D85745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45428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37FB2-3D53-4289-A887-B93E1C2484EB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3938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5E701-BD71-435B-80CE-80F971A962F0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0577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5222F-019F-4C8F-8D3D-3D24D78C9C65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25729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E2685-AFD5-4C9D-8FFA-54EA06568339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545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704B6-7DB8-4262-91C6-B4DC0E7D59AE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536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CDFF7-793B-492F-852C-20565B579D2E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9973692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C171BF-014F-421F-9D0D-BAD02700DE4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4548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6B90FF-E308-4F03-8169-39BD7FD4663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75022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C1C2C3-1506-430B-9A8F-A9D25F2000E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241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73C3F7-3DEA-4281-B851-0B169064FA1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6715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ED751D-03BF-46C4-B0C8-9C5DA1A96D8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0060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2A02E-6DDB-4D4D-BEDD-61660E14EF3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43951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CCB682-3EB4-412C-917A-77FED7E97AB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83185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665F5-81AE-4A3B-9F30-09957FD31A7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7733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FB317D-B7F1-4D41-A557-7AF3DF4557D8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0862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690AC2-9BFA-42A9-8851-21F2A0F1E91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598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1F06D-F4AD-493F-AE8D-84BADD9348E5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2232059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88A44-D4A6-483A-9053-D98E8FA45F6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098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B24A29-C9F6-4D89-A91B-FD5CE577CD2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32022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847938"/>
      </p:ext>
    </p:extLst>
  </p:cSld>
  <p:clrMapOvr>
    <a:masterClrMapping/>
  </p:clrMapOvr>
  <p:transition>
    <p:fade thruBlk="1"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1711280"/>
      </p:ext>
    </p:extLst>
  </p:cSld>
  <p:clrMapOvr>
    <a:masterClrMapping/>
  </p:clrMapOvr>
  <p:transition>
    <p:fade thruBlk="1"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D1DCB-0AFF-49BD-95AC-A20EE7DA259D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73513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4C40E-E798-41C5-ACD3-69D5A8BB5E77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79937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C88EEA-4BB4-441E-9365-2921E14F14DD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0024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26116-0224-4427-B954-D30A86F00B27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8103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02120-5119-4E93-8DB6-D4A48B8BB81C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2112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87574-60D9-4122-B988-9AAF91C4E3EF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760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4EE85-E19A-4904-8BEA-D745B1D85745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436666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1522A-BD7D-416C-A28F-B4C3C4501FCC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39505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4037B2-5953-4B2F-AE8F-202515D32705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93169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7025E-EFB3-4825-80C9-7A0309BBD898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55567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2F230-AC09-4EC4-8213-7B7FCF7AE034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6009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64677-0243-4C82-9666-2557BFD2BE04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8052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610DD94-533C-4FBE-AF47-E7357B0B22CF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81264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AD1DCB-0AFF-49BD-95AC-A20EE7DA259D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74703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14C40E-E798-41C5-ACD3-69D5A8BB5E77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9322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C88EEA-4BB4-441E-9365-2921E14F14DD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59721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26116-0224-4427-B954-D30A86F00B27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093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37FB2-3D53-4289-A887-B93E1C2484EB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6295027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02120-5119-4E93-8DB6-D4A48B8BB81C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6866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B87574-60D9-4122-B988-9AAF91C4E3EF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95553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1522A-BD7D-416C-A28F-B4C3C4501FCC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51738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4037B2-5953-4B2F-AE8F-202515D32705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06526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7025E-EFB3-4825-80C9-7A0309BBD898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80395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42F230-AC09-4EC4-8213-7B7FCF7AE034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96697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64677-0243-4C82-9666-2557BFD2BE04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509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fi-FI" altLang="fi-FI">
              <a:solidFill>
                <a:srgbClr val="000000"/>
              </a:solidFill>
            </a:endParaRPr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610DD94-533C-4FBE-AF47-E7357B0B22CF}" type="slidenum">
              <a:rPr lang="fi-FI" altLang="fi-FI">
                <a:solidFill>
                  <a:srgbClr val="000000"/>
                </a:solidFill>
              </a:rPr>
              <a:pPr/>
              <a:t>‹#›</a:t>
            </a:fld>
            <a:endParaRPr lang="fi-FI" alt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19671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C03A2-1483-4903-AD74-55B3C834B4E7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88730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C8ABD-D5DC-499A-9E25-4055E0E1BDE7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126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5E701-BD71-435B-80CE-80F971A962F0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3863410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D45FD7-9AED-4823-A65C-DD2FAA06263B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9846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817A02-6EA7-4FFB-BD82-C84A490BF081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6826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CDFF7-793B-492F-852C-20565B579D2E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84355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1F06D-F4AD-493F-AE8D-84BADD9348E5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6688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A4EE85-E19A-4904-8BEA-D745B1D85745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49572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37FB2-3D53-4289-A887-B93E1C2484EB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8634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5E701-BD71-435B-80CE-80F971A962F0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84271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95222F-019F-4C8F-8D3D-3D24D78C9C65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9956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E2685-AFD5-4C9D-8FFA-54EA06568339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09685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isällön paikkamerkki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704B6-7DB8-4262-91C6-B4DC0E7D59AE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874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image" Target="../media/image7.png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16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15.xml"/><Relationship Id="rId9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1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Relationship Id="rId9" Type="http://schemas.openxmlformats.org/officeDocument/2006/relationships/image" Target="../media/image11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theme" Target="../theme/theme12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30.xml"/><Relationship Id="rId9" Type="http://schemas.openxmlformats.org/officeDocument/2006/relationships/image" Target="../media/image14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1.xml"/><Relationship Id="rId3" Type="http://schemas.openxmlformats.org/officeDocument/2006/relationships/slideLayout" Target="../slideLayouts/slideLayout136.xml"/><Relationship Id="rId7" Type="http://schemas.openxmlformats.org/officeDocument/2006/relationships/slideLayout" Target="../slideLayouts/slideLayout140.xml"/><Relationship Id="rId2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9.xml"/><Relationship Id="rId5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37.xml"/><Relationship Id="rId9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theme" Target="../theme/theme14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5.xml"/><Relationship Id="rId9" Type="http://schemas.openxmlformats.org/officeDocument/2006/relationships/image" Target="../media/image11.png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53.xml"/><Relationship Id="rId10" Type="http://schemas.openxmlformats.org/officeDocument/2006/relationships/image" Target="../media/image14.png"/><Relationship Id="rId4" Type="http://schemas.openxmlformats.org/officeDocument/2006/relationships/slideLayout" Target="../slideLayouts/slideLayout152.xml"/><Relationship Id="rId9" Type="http://schemas.openxmlformats.org/officeDocument/2006/relationships/theme" Target="../theme/theme1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vmlDrawing" Target="../drawings/vmlDrawing1.vml"/><Relationship Id="rId18" Type="http://schemas.openxmlformats.org/officeDocument/2006/relationships/tags" Target="../tags/tag5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15.xml"/><Relationship Id="rId21" Type="http://schemas.openxmlformats.org/officeDocument/2006/relationships/tags" Target="../tags/tag8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7" Type="http://schemas.openxmlformats.org/officeDocument/2006/relationships/tags" Target="../tags/tag4.xml"/><Relationship Id="rId25" Type="http://schemas.openxmlformats.org/officeDocument/2006/relationships/oleObject" Target="../embeddings/oleObject1.bin"/><Relationship Id="rId2" Type="http://schemas.openxmlformats.org/officeDocument/2006/relationships/slideLayout" Target="../slideLayouts/slideLayout14.xml"/><Relationship Id="rId16" Type="http://schemas.openxmlformats.org/officeDocument/2006/relationships/tags" Target="../tags/tag3.xml"/><Relationship Id="rId20" Type="http://schemas.openxmlformats.org/officeDocument/2006/relationships/tags" Target="../tags/tag7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tags" Target="../tags/tag11.xml"/><Relationship Id="rId5" Type="http://schemas.openxmlformats.org/officeDocument/2006/relationships/slideLayout" Target="../slideLayouts/slideLayout17.xml"/><Relationship Id="rId15" Type="http://schemas.openxmlformats.org/officeDocument/2006/relationships/tags" Target="../tags/tag2.xml"/><Relationship Id="rId23" Type="http://schemas.openxmlformats.org/officeDocument/2006/relationships/tags" Target="../tags/tag10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22.xml"/><Relationship Id="rId19" Type="http://schemas.openxmlformats.org/officeDocument/2006/relationships/tags" Target="../tags/tag6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ags" Target="../tags/tag1.xml"/><Relationship Id="rId22" Type="http://schemas.openxmlformats.org/officeDocument/2006/relationships/tags" Target="../tags/tag9.xml"/><Relationship Id="rId27" Type="http://schemas.openxmlformats.org/officeDocument/2006/relationships/image" Target="../media/image2.w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slideLayout" Target="../slideLayouts/slideLayout87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perustyyl. napsautt.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i-FI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E677288-1AA6-480A-8F64-99A615B43444}" type="slidenum">
              <a:rPr lang="fi-FI"/>
              <a:pPr>
                <a:defRPr/>
              </a:pPr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  <p:sldLayoutId id="214748393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 descr="tku_powerpoint_piirrospohja_kulma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2" y="2816932"/>
            <a:ext cx="5040562" cy="3780420"/>
          </a:xfrm>
          <a:prstGeom prst="rect">
            <a:avLst/>
          </a:prstGeom>
        </p:spPr>
      </p:pic>
      <p:grpSp>
        <p:nvGrpSpPr>
          <p:cNvPr id="18" name="Ryhmitä 17"/>
          <p:cNvGrpSpPr/>
          <p:nvPr/>
        </p:nvGrpSpPr>
        <p:grpSpPr>
          <a:xfrm>
            <a:off x="0" y="6300000"/>
            <a:ext cx="9144000" cy="558000"/>
            <a:chOff x="0" y="6300000"/>
            <a:chExt cx="9144000" cy="558000"/>
          </a:xfrm>
        </p:grpSpPr>
        <p:sp>
          <p:nvSpPr>
            <p:cNvPr id="5" name="Suorakulmio 4"/>
            <p:cNvSpPr/>
            <p:nvPr userDrawn="1"/>
          </p:nvSpPr>
          <p:spPr>
            <a:xfrm>
              <a:off x="0" y="6309320"/>
              <a:ext cx="9144000" cy="548680"/>
            </a:xfrm>
            <a:prstGeom prst="rect">
              <a:avLst/>
            </a:prstGeom>
            <a:solidFill>
              <a:schemeClr val="bg1"/>
            </a:solidFill>
            <a:ln w="12700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fi-FI">
                <a:solidFill>
                  <a:prstClr val="white"/>
                </a:solidFill>
              </a:endParaRPr>
            </a:p>
          </p:txBody>
        </p:sp>
        <p:cxnSp>
          <p:nvCxnSpPr>
            <p:cNvPr id="15" name="Suora yhdysviiva 14"/>
            <p:cNvCxnSpPr/>
            <p:nvPr userDrawn="1"/>
          </p:nvCxnSpPr>
          <p:spPr>
            <a:xfrm>
              <a:off x="0" y="6300000"/>
              <a:ext cx="9144000" cy="0"/>
            </a:xfrm>
            <a:prstGeom prst="line">
              <a:avLst/>
            </a:prstGeom>
            <a:ln w="22225">
              <a:solidFill>
                <a:srgbClr val="DFDFD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684000" y="1627200"/>
            <a:ext cx="7776000" cy="42068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</a:p>
        </p:txBody>
      </p:sp>
      <p:sp>
        <p:nvSpPr>
          <p:cNvPr id="11" name="Päivämäärän paikkamerkki 10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81D4012-C01B-2E44-9A3D-1C8BBE6C2239}" type="datetime1">
              <a:rPr lang="fi-FI" smtClean="0">
                <a:solidFill>
                  <a:prstClr val="black">
                    <a:tint val="75000"/>
                  </a:prstClr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19.1.2016</a:t>
            </a:fld>
            <a:endParaRPr lang="fi-FI" dirty="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12" name="Alatunnisteen paikkamerkki 11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i-FI" smtClean="0">
                <a:solidFill>
                  <a:prstClr val="black">
                    <a:tint val="75000"/>
                  </a:prstClr>
                </a:solidFill>
                <a:latin typeface="Arial"/>
              </a:rPr>
              <a:t>Esittäjän nimi</a:t>
            </a:r>
            <a:endParaRPr lang="fi-FI" dirty="0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sp>
        <p:nvSpPr>
          <p:cNvPr id="13" name="Dian numeron paikkamerkki 1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13BD74-EA17-574A-98E7-0901538991B3}" type="slidenum">
              <a:rPr lang="fi-FI" smtClean="0">
                <a:solidFill>
                  <a:prstClr val="black">
                    <a:tint val="75000"/>
                  </a:prstClr>
                </a:solidFill>
                <a:latin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i-FI">
              <a:solidFill>
                <a:prstClr val="black">
                  <a:tint val="75000"/>
                </a:prstClr>
              </a:solidFill>
              <a:latin typeface="Arial"/>
            </a:endParaRPr>
          </a:p>
        </p:txBody>
      </p:sp>
      <p:pic>
        <p:nvPicPr>
          <p:cNvPr id="19" name="Kuva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0" y="184600"/>
            <a:ext cx="1332000" cy="381626"/>
          </a:xfrm>
          <a:prstGeom prst="rect">
            <a:avLst/>
          </a:prstGeom>
        </p:spPr>
      </p:pic>
      <p:sp>
        <p:nvSpPr>
          <p:cNvPr id="33" name="Otsikon paikkamerkki 32"/>
          <p:cNvSpPr>
            <a:spLocks noGrp="1"/>
          </p:cNvSpPr>
          <p:nvPr>
            <p:ph type="title"/>
          </p:nvPr>
        </p:nvSpPr>
        <p:spPr>
          <a:xfrm>
            <a:off x="684000" y="620688"/>
            <a:ext cx="7776000" cy="796950"/>
          </a:xfrm>
          <a:prstGeom prst="rect">
            <a:avLst/>
          </a:prstGeom>
        </p:spPr>
        <p:txBody>
          <a:bodyPr vert="horz" lIns="0" tIns="0" rIns="0" bIns="0" rtlCol="0" anchor="b" anchorCtr="0">
            <a:normAutofit/>
          </a:bodyPr>
          <a:lstStyle/>
          <a:p>
            <a:r>
              <a:rPr lang="fi-FI" dirty="0" smtClean="0"/>
              <a:t>Muokkaa perustyylejä naps.</a:t>
            </a:r>
            <a:endParaRPr lang="fi-FI" dirty="0"/>
          </a:p>
        </p:txBody>
      </p:sp>
      <p:pic>
        <p:nvPicPr>
          <p:cNvPr id="6" name="Kuva 5" descr="Turku_Åbo__Eurooppalainen_mv.pn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00" y="5661248"/>
            <a:ext cx="1332000" cy="40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31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3" r:id="rId1"/>
    <p:sldLayoutId id="2147484454" r:id="rId2"/>
    <p:sldLayoutId id="2147484455" r:id="rId3"/>
    <p:sldLayoutId id="2147484456" r:id="rId4"/>
    <p:sldLayoutId id="2147484457" r:id="rId5"/>
    <p:sldLayoutId id="2147484458" r:id="rId6"/>
    <p:sldLayoutId id="2147484459" r:id="rId7"/>
    <p:sldLayoutId id="2147484460" r:id="rId8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rgbClr val="00468B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spcBef>
          <a:spcPts val="24"/>
        </a:spcBef>
        <a:buClr>
          <a:srgbClr val="00468B"/>
        </a:buClr>
        <a:buSzPct val="120000"/>
        <a:buFont typeface="Arial"/>
        <a:buChar char="•"/>
        <a:defRPr sz="2000" b="1" i="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298AAD"/>
        </a:buClr>
        <a:buFont typeface="Arial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298AAD"/>
        </a:buClr>
        <a:buFont typeface="Arial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298AAD"/>
        </a:buClr>
        <a:buFont typeface="Arial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298AAD"/>
        </a:buClr>
        <a:buFont typeface="Arial" pitchFamily="34" charset="0"/>
        <a:buChar char="•"/>
        <a:defRPr sz="18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rgbClr val="298AAD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rgbClr val="298AAD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rgbClr val="298AAD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rgbClr val="298AAD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911" y="506414"/>
            <a:ext cx="7412952" cy="99853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1563688" y="1839184"/>
            <a:ext cx="6733382" cy="40557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text</a:t>
            </a:r>
            <a:r>
              <a:rPr lang="fi-FI" dirty="0" smtClean="0"/>
              <a:t> </a:t>
            </a:r>
            <a:r>
              <a:rPr lang="fi-FI" dirty="0" err="1" smtClean="0"/>
              <a:t>styles</a:t>
            </a:r>
            <a:endParaRPr lang="fi-FI" dirty="0" smtClean="0"/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2"/>
            <a:r>
              <a:rPr lang="fi-FI" dirty="0" smtClean="0"/>
              <a:t>Third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3"/>
            <a:r>
              <a:rPr lang="fi-FI" dirty="0" err="1" smtClean="0"/>
              <a:t>Fourth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4"/>
            <a:r>
              <a:rPr lang="fi-FI" dirty="0" err="1" smtClean="0"/>
              <a:t>Fifth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en-US" dirty="0"/>
          </a:p>
        </p:txBody>
      </p:sp>
      <p:pic>
        <p:nvPicPr>
          <p:cNvPr id="7" name="Picture 6" descr="TURKUABO_WHITE-01.png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06" y="5958174"/>
            <a:ext cx="1241463" cy="65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4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2" r:id="rId1"/>
    <p:sldLayoutId id="2147484463" r:id="rId2"/>
    <p:sldLayoutId id="2147484464" r:id="rId3"/>
    <p:sldLayoutId id="2147484465" r:id="rId4"/>
    <p:sldLayoutId id="2147484466" r:id="rId5"/>
    <p:sldLayoutId id="2147484467" r:id="rId6"/>
    <p:sldLayoutId id="2147484468" r:id="rId7"/>
  </p:sldLayoutIdLst>
  <p:txStyles>
    <p:titleStyle>
      <a:lvl1pPr algn="l" defTabSz="457200" rtl="0" eaLnBrk="1" latinLnBrk="0" hangingPunct="1">
        <a:lnSpc>
          <a:spcPts val="3300"/>
        </a:lnSpc>
        <a:spcBef>
          <a:spcPct val="0"/>
        </a:spcBef>
        <a:buNone/>
        <a:defRPr sz="3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Font typeface="Arial"/>
        <a:buNone/>
        <a:defRPr sz="1800" kern="1200">
          <a:solidFill>
            <a:schemeClr val="tx1"/>
          </a:solidFill>
          <a:latin typeface="Arial"/>
          <a:ea typeface="+mn-ea"/>
          <a:cs typeface="Arial"/>
        </a:defRPr>
      </a:lvl1pPr>
      <a:lvl2pPr marL="144000" indent="-1800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Font typeface="Arial"/>
        <a:buChar char="•"/>
        <a:defRPr sz="1800" kern="1200">
          <a:solidFill>
            <a:schemeClr val="tx1"/>
          </a:solidFill>
          <a:latin typeface="Arial"/>
          <a:ea typeface="+mn-ea"/>
          <a:cs typeface="Arial"/>
        </a:defRPr>
      </a:lvl2pPr>
      <a:lvl3pPr marL="540000" indent="-1800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Font typeface="Lucida Grande"/>
        <a:buChar char="–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900000" indent="-1800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SzPct val="60000"/>
        <a:buFont typeface="Courier New"/>
        <a:buChar char="o"/>
        <a:defRPr sz="1800" kern="1200">
          <a:solidFill>
            <a:schemeClr val="tx1"/>
          </a:solidFill>
          <a:latin typeface="Arial"/>
          <a:ea typeface="+mn-ea"/>
          <a:cs typeface="Arial"/>
        </a:defRPr>
      </a:lvl4pPr>
      <a:lvl5pPr marL="1260000" indent="-1800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Font typeface="Arial"/>
        <a:buChar char="–"/>
        <a:defRPr sz="18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63688" y="1839913"/>
            <a:ext cx="6734175" cy="405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884238" y="515938"/>
            <a:ext cx="741362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i-FI"/>
              <a:t>Click to edit Master title style</a:t>
            </a:r>
            <a:endParaRPr lang="en-US"/>
          </a:p>
        </p:txBody>
      </p:sp>
      <p:pic>
        <p:nvPicPr>
          <p:cNvPr id="6" name="Picture 5" descr="CITY_OF_TURKU_WHITE-01.png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14" y="5957888"/>
            <a:ext cx="1336428" cy="65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376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82" r:id="rId1"/>
    <p:sldLayoutId id="2147484483" r:id="rId2"/>
    <p:sldLayoutId id="2147484484" r:id="rId3"/>
    <p:sldLayoutId id="2147484485" r:id="rId4"/>
    <p:sldLayoutId id="2147484486" r:id="rId5"/>
    <p:sldLayoutId id="2147484487" r:id="rId6"/>
    <p:sldLayoutId id="2147484488" r:id="rId7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Arial"/>
          <a:ea typeface="ヒラギノ角ゴ Pro W3" charset="0"/>
          <a:cs typeface="Arial"/>
        </a:defRPr>
      </a:lvl1pPr>
      <a:lvl2pPr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9pPr>
    </p:titleStyle>
    <p:bodyStyle>
      <a:lvl1pPr marL="179388" indent="-179388" algn="l" defTabSz="457200" rtl="0" fontAlgn="base">
        <a:lnSpc>
          <a:spcPts val="2100"/>
        </a:lnSpc>
        <a:spcBef>
          <a:spcPct val="0"/>
        </a:spcBef>
        <a:spcAft>
          <a:spcPts val="1200"/>
        </a:spcAft>
        <a:buFont typeface="Arial" charset="0"/>
        <a:buChar char="•"/>
        <a:defRPr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marL="574675" indent="-179388" algn="l" defTabSz="457200" rtl="0" fontAlgn="base">
        <a:lnSpc>
          <a:spcPts val="2100"/>
        </a:lnSpc>
        <a:spcBef>
          <a:spcPct val="0"/>
        </a:spcBef>
        <a:spcAft>
          <a:spcPts val="12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ヒラギノ角ゴ Pro W3" charset="0"/>
          <a:cs typeface="Arial"/>
        </a:defRPr>
      </a:lvl2pPr>
      <a:lvl3pPr marL="935038" indent="-179388" algn="l" defTabSz="457200" rtl="0" fontAlgn="base">
        <a:lnSpc>
          <a:spcPts val="2100"/>
        </a:lnSpc>
        <a:spcBef>
          <a:spcPct val="0"/>
        </a:spcBef>
        <a:spcAft>
          <a:spcPts val="1200"/>
        </a:spcAft>
        <a:buSzPct val="60000"/>
        <a:buFont typeface="Courier New" charset="0"/>
        <a:buChar char="o"/>
        <a:defRPr kern="1200">
          <a:solidFill>
            <a:schemeClr val="tx1"/>
          </a:solidFill>
          <a:latin typeface="Arial"/>
          <a:ea typeface="ヒラギノ角ゴ Pro W3" charset="0"/>
          <a:cs typeface="Arial"/>
        </a:defRPr>
      </a:lvl3pPr>
      <a:lvl4pPr marL="1295400" indent="-179388" algn="l" defTabSz="457200" rtl="0" fontAlgn="base">
        <a:lnSpc>
          <a:spcPts val="2100"/>
        </a:lnSpc>
        <a:spcBef>
          <a:spcPct val="0"/>
        </a:spcBef>
        <a:spcAft>
          <a:spcPts val="12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ヒラギノ角ゴ Pro W3" charset="0"/>
          <a:cs typeface="Arial"/>
        </a:defRPr>
      </a:lvl4pPr>
      <a:lvl5pPr marL="1655763" indent="-179388" algn="l" defTabSz="457200" rtl="0" fontAlgn="base">
        <a:lnSpc>
          <a:spcPts val="2100"/>
        </a:lnSpc>
        <a:spcBef>
          <a:spcPct val="0"/>
        </a:spcBef>
        <a:spcAft>
          <a:spcPts val="1200"/>
        </a:spcAft>
        <a:buFont typeface="Lucida Grande" charset="0"/>
        <a:buChar char="–"/>
        <a:defRPr kern="1200">
          <a:solidFill>
            <a:schemeClr val="tx1"/>
          </a:solidFill>
          <a:latin typeface="Arial"/>
          <a:ea typeface="ヒラギノ角ゴ Pro W3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88" y="1839184"/>
            <a:ext cx="6733382" cy="40557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text</a:t>
            </a:r>
            <a:r>
              <a:rPr lang="fi-FI" dirty="0" smtClean="0"/>
              <a:t> </a:t>
            </a:r>
            <a:r>
              <a:rPr lang="fi-FI" dirty="0" err="1" smtClean="0"/>
              <a:t>styles</a:t>
            </a:r>
            <a:endParaRPr lang="fi-FI" dirty="0" smtClean="0"/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2"/>
            <a:r>
              <a:rPr lang="fi-FI" dirty="0" smtClean="0"/>
              <a:t>Third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3"/>
            <a:r>
              <a:rPr lang="fi-FI" dirty="0" err="1" smtClean="0"/>
              <a:t>Fourth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4"/>
            <a:r>
              <a:rPr lang="fi-FI" dirty="0" err="1" smtClean="0"/>
              <a:t>Fifth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910" y="515211"/>
            <a:ext cx="7412159" cy="988756"/>
          </a:xfrm>
          <a:prstGeom prst="rect">
            <a:avLst/>
          </a:prstGeom>
        </p:spPr>
        <p:txBody>
          <a:bodyPr vert="horz" wrap="square" lIns="0" tIns="0" rIns="0" bIns="0" rtlCol="0" anchor="b">
            <a:noAutofit/>
          </a:bodyPr>
          <a:lstStyle/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902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90" r:id="rId1"/>
    <p:sldLayoutId id="2147484491" r:id="rId2"/>
    <p:sldLayoutId id="2147484492" r:id="rId3"/>
    <p:sldLayoutId id="2147484493" r:id="rId4"/>
    <p:sldLayoutId id="2147484494" r:id="rId5"/>
    <p:sldLayoutId id="2147484495" r:id="rId6"/>
    <p:sldLayoutId id="2147484496" r:id="rId7"/>
    <p:sldLayoutId id="2147484497" r:id="rId8"/>
  </p:sldLayoutIdLst>
  <p:txStyles>
    <p:titleStyle>
      <a:lvl1pPr algn="l" defTabSz="457200" rtl="0" eaLnBrk="1" latinLnBrk="0" hangingPunct="1">
        <a:lnSpc>
          <a:spcPts val="3300"/>
        </a:lnSpc>
        <a:spcBef>
          <a:spcPct val="0"/>
        </a:spcBef>
        <a:buNone/>
        <a:defRPr sz="3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177800" indent="-1778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Font typeface="Arial"/>
        <a:buChar char="•"/>
        <a:defRPr sz="1800" kern="1200">
          <a:solidFill>
            <a:schemeClr val="tx1"/>
          </a:solidFill>
          <a:latin typeface="Arial"/>
          <a:ea typeface="+mn-ea"/>
          <a:cs typeface="Arial"/>
        </a:defRPr>
      </a:lvl1pPr>
      <a:lvl2pPr marL="540000" indent="-1800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Font typeface="Lucida Grande"/>
        <a:buChar char="–"/>
        <a:defRPr sz="1800" kern="1200">
          <a:solidFill>
            <a:schemeClr val="tx1"/>
          </a:solidFill>
          <a:latin typeface="Arial"/>
          <a:ea typeface="+mn-ea"/>
          <a:cs typeface="Arial"/>
        </a:defRPr>
      </a:lvl2pPr>
      <a:lvl3pPr marL="900000" indent="-1800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SzPct val="60000"/>
        <a:buFont typeface="Courier New"/>
        <a:buChar char="o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1260000" indent="-1800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SzPct val="100000"/>
        <a:buFont typeface="Lucida Grande"/>
        <a:buChar char="–"/>
        <a:defRPr sz="1800" kern="1200">
          <a:solidFill>
            <a:schemeClr val="tx1"/>
          </a:solidFill>
          <a:latin typeface="Arial"/>
          <a:ea typeface="+mn-ea"/>
          <a:cs typeface="Arial"/>
        </a:defRPr>
      </a:lvl4pPr>
      <a:lvl5pPr marL="1620000" indent="-1800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Font typeface="Arial"/>
        <a:buChar char="–"/>
        <a:defRPr sz="18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911" y="506414"/>
            <a:ext cx="7412952" cy="99853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title</a:t>
            </a:r>
            <a:r>
              <a:rPr lang="fi-FI" dirty="0" smtClean="0"/>
              <a:t> </a:t>
            </a:r>
            <a:r>
              <a:rPr lang="fi-FI" dirty="0" err="1" smtClean="0"/>
              <a:t>style</a:t>
            </a:r>
            <a:endParaRPr lang="en-US" dirty="0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1563688" y="1839184"/>
            <a:ext cx="6733382" cy="40557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fi-FI" dirty="0" err="1" smtClean="0"/>
              <a:t>Click</a:t>
            </a:r>
            <a:r>
              <a:rPr lang="fi-FI" dirty="0" smtClean="0"/>
              <a:t> to </a:t>
            </a:r>
            <a:r>
              <a:rPr lang="fi-FI" dirty="0" err="1" smtClean="0"/>
              <a:t>edit</a:t>
            </a:r>
            <a:r>
              <a:rPr lang="fi-FI" dirty="0" smtClean="0"/>
              <a:t> </a:t>
            </a:r>
            <a:r>
              <a:rPr lang="fi-FI" dirty="0" err="1" smtClean="0"/>
              <a:t>Master</a:t>
            </a:r>
            <a:r>
              <a:rPr lang="fi-FI" dirty="0" smtClean="0"/>
              <a:t> </a:t>
            </a:r>
            <a:r>
              <a:rPr lang="fi-FI" dirty="0" err="1" smtClean="0"/>
              <a:t>text</a:t>
            </a:r>
            <a:r>
              <a:rPr lang="fi-FI" dirty="0" smtClean="0"/>
              <a:t> </a:t>
            </a:r>
            <a:r>
              <a:rPr lang="fi-FI" dirty="0" err="1" smtClean="0"/>
              <a:t>styles</a:t>
            </a:r>
            <a:endParaRPr lang="fi-FI" dirty="0" smtClean="0"/>
          </a:p>
          <a:p>
            <a:pPr lvl="1"/>
            <a:r>
              <a:rPr lang="fi-FI" dirty="0" smtClean="0"/>
              <a:t>Second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2"/>
            <a:r>
              <a:rPr lang="fi-FI" dirty="0" smtClean="0"/>
              <a:t>Third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3"/>
            <a:r>
              <a:rPr lang="fi-FI" dirty="0" err="1" smtClean="0"/>
              <a:t>Fourth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fi-FI" dirty="0" smtClean="0"/>
          </a:p>
          <a:p>
            <a:pPr lvl="4"/>
            <a:r>
              <a:rPr lang="fi-FI" dirty="0" err="1" smtClean="0"/>
              <a:t>Fifth</a:t>
            </a:r>
            <a:r>
              <a:rPr lang="fi-FI" dirty="0" smtClean="0"/>
              <a:t> </a:t>
            </a:r>
            <a:r>
              <a:rPr lang="fi-FI" dirty="0" err="1" smtClean="0"/>
              <a:t>level</a:t>
            </a:r>
            <a:endParaRPr lang="en-US" dirty="0"/>
          </a:p>
        </p:txBody>
      </p:sp>
      <p:pic>
        <p:nvPicPr>
          <p:cNvPr id="7" name="Picture 6" descr="TURKUABO_WHITE-01.png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06" y="5958174"/>
            <a:ext cx="1241463" cy="65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443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00" r:id="rId1"/>
    <p:sldLayoutId id="2147484501" r:id="rId2"/>
    <p:sldLayoutId id="2147484502" r:id="rId3"/>
    <p:sldLayoutId id="2147484503" r:id="rId4"/>
    <p:sldLayoutId id="2147484504" r:id="rId5"/>
    <p:sldLayoutId id="2147484505" r:id="rId6"/>
    <p:sldLayoutId id="2147484506" r:id="rId7"/>
  </p:sldLayoutIdLst>
  <p:txStyles>
    <p:titleStyle>
      <a:lvl1pPr algn="l" defTabSz="457200" rtl="0" eaLnBrk="1" latinLnBrk="0" hangingPunct="1">
        <a:lnSpc>
          <a:spcPts val="3300"/>
        </a:lnSpc>
        <a:spcBef>
          <a:spcPct val="0"/>
        </a:spcBef>
        <a:buNone/>
        <a:defRPr sz="3200" b="1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Font typeface="Arial"/>
        <a:buNone/>
        <a:defRPr sz="1800" kern="1200">
          <a:solidFill>
            <a:schemeClr val="tx1"/>
          </a:solidFill>
          <a:latin typeface="Arial"/>
          <a:ea typeface="+mn-ea"/>
          <a:cs typeface="Arial"/>
        </a:defRPr>
      </a:lvl1pPr>
      <a:lvl2pPr marL="144000" indent="-1800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Font typeface="Arial"/>
        <a:buChar char="•"/>
        <a:defRPr sz="1800" kern="1200">
          <a:solidFill>
            <a:schemeClr val="tx1"/>
          </a:solidFill>
          <a:latin typeface="Arial"/>
          <a:ea typeface="+mn-ea"/>
          <a:cs typeface="Arial"/>
        </a:defRPr>
      </a:lvl2pPr>
      <a:lvl3pPr marL="540000" indent="-1800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Font typeface="Lucida Grande"/>
        <a:buChar char="–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900000" indent="-1800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SzPct val="60000"/>
        <a:buFont typeface="Courier New"/>
        <a:buChar char="o"/>
        <a:defRPr sz="1800" kern="1200">
          <a:solidFill>
            <a:schemeClr val="tx1"/>
          </a:solidFill>
          <a:latin typeface="Arial"/>
          <a:ea typeface="+mn-ea"/>
          <a:cs typeface="Arial"/>
        </a:defRPr>
      </a:lvl4pPr>
      <a:lvl5pPr marL="1260000" indent="-180000" algn="l" defTabSz="457200" rtl="0" eaLnBrk="1" latinLnBrk="0" hangingPunct="1">
        <a:lnSpc>
          <a:spcPts val="2100"/>
        </a:lnSpc>
        <a:spcBef>
          <a:spcPts val="0"/>
        </a:spcBef>
        <a:spcAft>
          <a:spcPts val="1200"/>
        </a:spcAft>
        <a:buFont typeface="Arial"/>
        <a:buChar char="–"/>
        <a:defRPr sz="18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63688" y="1839913"/>
            <a:ext cx="6734175" cy="405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dirty="0" err="1"/>
              <a:t>Click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Master</a:t>
            </a:r>
            <a:r>
              <a:rPr lang="fi-FI" dirty="0"/>
              <a:t> </a:t>
            </a:r>
            <a:r>
              <a:rPr lang="fi-FI" dirty="0" err="1"/>
              <a:t>text</a:t>
            </a:r>
            <a:r>
              <a:rPr lang="fi-FI" dirty="0"/>
              <a:t> </a:t>
            </a:r>
            <a:r>
              <a:rPr lang="fi-FI" dirty="0" err="1"/>
              <a:t>styles</a:t>
            </a:r>
            <a:endParaRPr lang="fi-FI" dirty="0"/>
          </a:p>
          <a:p>
            <a:pPr lvl="1"/>
            <a:r>
              <a:rPr lang="fi-FI" dirty="0"/>
              <a:t>Second </a:t>
            </a:r>
            <a:r>
              <a:rPr lang="fi-FI" dirty="0" err="1"/>
              <a:t>level</a:t>
            </a:r>
            <a:endParaRPr lang="fi-FI" dirty="0"/>
          </a:p>
          <a:p>
            <a:pPr lvl="2"/>
            <a:r>
              <a:rPr lang="fi-FI" dirty="0"/>
              <a:t>Third </a:t>
            </a:r>
            <a:r>
              <a:rPr lang="fi-FI" dirty="0" err="1"/>
              <a:t>level</a:t>
            </a:r>
            <a:endParaRPr lang="fi-FI" dirty="0"/>
          </a:p>
          <a:p>
            <a:pPr lvl="3"/>
            <a:r>
              <a:rPr lang="fi-FI" dirty="0" err="1"/>
              <a:t>Fourth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fi-FI" dirty="0"/>
          </a:p>
          <a:p>
            <a:pPr lvl="4"/>
            <a:r>
              <a:rPr lang="fi-FI" dirty="0" err="1"/>
              <a:t>Fifth</a:t>
            </a:r>
            <a:r>
              <a:rPr lang="fi-FI" dirty="0"/>
              <a:t> </a:t>
            </a:r>
            <a:r>
              <a:rPr lang="fi-FI" dirty="0" err="1"/>
              <a:t>level</a:t>
            </a:r>
            <a:endParaRPr lang="en-US" dirty="0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884238" y="515938"/>
            <a:ext cx="741362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i-FI"/>
              <a:t>Click to edit Master title style</a:t>
            </a:r>
            <a:endParaRPr lang="en-US"/>
          </a:p>
        </p:txBody>
      </p:sp>
      <p:pic>
        <p:nvPicPr>
          <p:cNvPr id="6" name="Picture 5" descr="CITY_OF_TURKU_WHITE-01.png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14" y="5957888"/>
            <a:ext cx="1336428" cy="65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40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08" r:id="rId1"/>
    <p:sldLayoutId id="2147484509" r:id="rId2"/>
    <p:sldLayoutId id="2147484510" r:id="rId3"/>
    <p:sldLayoutId id="2147484511" r:id="rId4"/>
    <p:sldLayoutId id="2147484512" r:id="rId5"/>
    <p:sldLayoutId id="2147484513" r:id="rId6"/>
    <p:sldLayoutId id="2147484514" r:id="rId7"/>
    <p:sldLayoutId id="2147484515" r:id="rId8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Arial"/>
          <a:ea typeface="ヒラギノ角ゴ Pro W3" charset="0"/>
          <a:cs typeface="Arial"/>
        </a:defRPr>
      </a:lvl1pPr>
      <a:lvl2pPr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ヒラギノ角ゴ Pro W3" charset="0"/>
        </a:defRPr>
      </a:lvl9pPr>
    </p:titleStyle>
    <p:bodyStyle>
      <a:lvl1pPr marL="179388" indent="-179388" algn="l" defTabSz="457200" rtl="0" fontAlgn="base">
        <a:lnSpc>
          <a:spcPts val="2100"/>
        </a:lnSpc>
        <a:spcBef>
          <a:spcPct val="0"/>
        </a:spcBef>
        <a:spcAft>
          <a:spcPts val="1200"/>
        </a:spcAft>
        <a:buFont typeface="Arial" charset="0"/>
        <a:buChar char="•"/>
        <a:defRPr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marL="574675" indent="-179388" algn="l" defTabSz="457200" rtl="0" fontAlgn="base">
        <a:lnSpc>
          <a:spcPts val="2100"/>
        </a:lnSpc>
        <a:spcBef>
          <a:spcPct val="0"/>
        </a:spcBef>
        <a:spcAft>
          <a:spcPts val="12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ヒラギノ角ゴ Pro W3" charset="0"/>
          <a:cs typeface="Arial"/>
        </a:defRPr>
      </a:lvl2pPr>
      <a:lvl3pPr marL="935038" indent="-179388" algn="l" defTabSz="457200" rtl="0" fontAlgn="base">
        <a:lnSpc>
          <a:spcPts val="2100"/>
        </a:lnSpc>
        <a:spcBef>
          <a:spcPct val="0"/>
        </a:spcBef>
        <a:spcAft>
          <a:spcPts val="1200"/>
        </a:spcAft>
        <a:buSzPct val="60000"/>
        <a:buFont typeface="Courier New" charset="0"/>
        <a:buChar char="o"/>
        <a:defRPr kern="1200">
          <a:solidFill>
            <a:schemeClr val="tx1"/>
          </a:solidFill>
          <a:latin typeface="Arial"/>
          <a:ea typeface="ヒラギノ角ゴ Pro W3" charset="0"/>
          <a:cs typeface="Arial"/>
        </a:defRPr>
      </a:lvl3pPr>
      <a:lvl4pPr marL="1295400" indent="-179388" algn="l" defTabSz="457200" rtl="0" fontAlgn="base">
        <a:lnSpc>
          <a:spcPts val="2100"/>
        </a:lnSpc>
        <a:spcBef>
          <a:spcPct val="0"/>
        </a:spcBef>
        <a:spcAft>
          <a:spcPts val="12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ヒラギノ角ゴ Pro W3" charset="0"/>
          <a:cs typeface="Arial"/>
        </a:defRPr>
      </a:lvl4pPr>
      <a:lvl5pPr marL="1655763" indent="-179388" algn="l" defTabSz="457200" rtl="0" fontAlgn="base">
        <a:lnSpc>
          <a:spcPts val="2100"/>
        </a:lnSpc>
        <a:spcBef>
          <a:spcPct val="0"/>
        </a:spcBef>
        <a:spcAft>
          <a:spcPts val="1200"/>
        </a:spcAft>
        <a:buFont typeface="Lucida Grande" charset="0"/>
        <a:buChar char="–"/>
        <a:defRPr kern="1200">
          <a:solidFill>
            <a:schemeClr val="tx1"/>
          </a:solidFill>
          <a:latin typeface="Arial"/>
          <a:ea typeface="ヒラギノ角ゴ Pro W3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2"/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4" name="think-cell Slide" r:id="rId25" imgW="360" imgH="360" progId="TCLayout.ActiveDocument.1">
                  <p:embed/>
                </p:oleObj>
              </mc:Choice>
              <mc:Fallback>
                <p:oleObj name="think-cell Slide" r:id="rId25" imgW="360" imgH="360" progId="TCLayout.ActiveDocument.1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3"/>
          <p:cNvSpPr>
            <a:spLocks noChangeArrowheads="1"/>
          </p:cNvSpPr>
          <p:nvPr>
            <p:custDataLst>
              <p:tags r:id="rId15"/>
            </p:custDataLst>
          </p:nvPr>
        </p:nvSpPr>
        <p:spPr bwMode="gray">
          <a:xfrm>
            <a:off x="0" y="0"/>
            <a:ext cx="9144000" cy="1268413"/>
          </a:xfrm>
          <a:prstGeom prst="rect">
            <a:avLst/>
          </a:prstGeom>
          <a:solidFill>
            <a:srgbClr val="ADBE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fi-FI">
              <a:solidFill>
                <a:srgbClr val="000000"/>
              </a:solidFill>
            </a:endParaRPr>
          </a:p>
        </p:txBody>
      </p:sp>
      <p:sp>
        <p:nvSpPr>
          <p:cNvPr id="2052" name="Rectangle 115"/>
          <p:cNvSpPr>
            <a:spLocks noGrp="1" noChangeArrowheads="1"/>
          </p:cNvSpPr>
          <p:nvPr>
            <p:ph type="title"/>
            <p:custDataLst>
              <p:tags r:id="rId16"/>
            </p:custDataLst>
          </p:nvPr>
        </p:nvSpPr>
        <p:spPr bwMode="auto">
          <a:xfrm>
            <a:off x="0" y="0"/>
            <a:ext cx="914400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0000" tIns="396000" rIns="2124000" bIns="234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Mastertitelformat bearbeiten</a:t>
            </a:r>
          </a:p>
        </p:txBody>
      </p:sp>
      <p:sp>
        <p:nvSpPr>
          <p:cNvPr id="2053" name="Rectangle 116"/>
          <p:cNvSpPr>
            <a:spLocks noGrp="1" noChangeArrowheads="1"/>
          </p:cNvSpPr>
          <p:nvPr>
            <p:ph type="body" idx="1"/>
            <p:custDataLst>
              <p:tags r:id="rId17"/>
            </p:custDataLst>
          </p:nvPr>
        </p:nvSpPr>
        <p:spPr bwMode="auto">
          <a:xfrm>
            <a:off x="539750" y="1412875"/>
            <a:ext cx="8205788" cy="474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Mastertextformat bearbeiten</a:t>
            </a:r>
          </a:p>
          <a:p>
            <a:pPr lvl="1"/>
            <a:r>
              <a:rPr lang="en-US" smtClean="0"/>
              <a:t>Zweite Ebene</a:t>
            </a:r>
          </a:p>
          <a:p>
            <a:pPr lvl="2"/>
            <a:r>
              <a:rPr lang="en-US" smtClean="0"/>
              <a:t>Dritte Ebene</a:t>
            </a:r>
          </a:p>
          <a:p>
            <a:pPr lvl="3"/>
            <a:r>
              <a:rPr lang="en-US" smtClean="0"/>
              <a:t>Vierte Ebene</a:t>
            </a:r>
          </a:p>
          <a:p>
            <a:pPr lvl="4"/>
            <a:r>
              <a:rPr lang="en-US" smtClean="0"/>
              <a:t>Fünfte Ebene</a:t>
            </a:r>
          </a:p>
        </p:txBody>
      </p:sp>
      <p:sp>
        <p:nvSpPr>
          <p:cNvPr id="16" name="Rectangle 167"/>
          <p:cNvSpPr>
            <a:spLocks noGrp="1" noChangeArrowheads="1"/>
          </p:cNvSpPr>
          <p:nvPr>
            <p:ph type="dt" sz="half" idx="2"/>
            <p:custDataLst>
              <p:tags r:id="rId18"/>
            </p:custDataLst>
          </p:nvPr>
        </p:nvSpPr>
        <p:spPr bwMode="auto">
          <a:xfrm>
            <a:off x="1474788" y="6597650"/>
            <a:ext cx="1081087" cy="144463"/>
          </a:xfrm>
          <a:prstGeom prst="rect">
            <a:avLst/>
          </a:prstGeom>
          <a:extLst>
            <a:ext uri="{FAA26D3D-D897-4be2-8F04-BA451C77F1D7}"/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Rectangle 168"/>
          <p:cNvSpPr>
            <a:spLocks noGrp="1" noChangeArrowheads="1"/>
          </p:cNvSpPr>
          <p:nvPr>
            <p:ph type="ftr" sz="quarter" idx="3"/>
            <p:custDataLst>
              <p:tags r:id="rId19"/>
            </p:custDataLst>
          </p:nvPr>
        </p:nvSpPr>
        <p:spPr bwMode="auto">
          <a:xfrm>
            <a:off x="2700338" y="6597650"/>
            <a:ext cx="6048375" cy="144463"/>
          </a:xfrm>
          <a:prstGeom prst="rect">
            <a:avLst/>
          </a:prstGeom>
          <a:extLst>
            <a:ext uri="{FAA26D3D-D897-4be2-8F04-BA451C77F1D7}"/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Foliennummernplatzhalter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 bwMode="auto">
          <a:xfrm>
            <a:off x="539750" y="6597650"/>
            <a:ext cx="719138" cy="144463"/>
          </a:xfrm>
          <a:prstGeom prst="rect">
            <a:avLst/>
          </a:prstGeom>
          <a:extLst>
            <a:ext uri="{FAA26D3D-D897-4be2-8F04-BA451C77F1D7}"/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Page </a:t>
            </a:r>
            <a:fld id="{AB454858-23F3-45EA-AE36-71A7A504DD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7" name="Picture 9" descr="SIE_Logo_Layer_Petrol_RGB_A3_76mm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0"/>
            <a:ext cx="1435100" cy="80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33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0" y="6165850"/>
            <a:ext cx="9144000" cy="431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540000" tIns="144000" rIns="2124000" bIns="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sz="1000" b="1">
                <a:solidFill>
                  <a:srgbClr val="879BAA"/>
                </a:solidFill>
              </a:rPr>
              <a:t>© City of Turku &amp; Siemens AG 2013. All rights reserved.</a:t>
            </a:r>
          </a:p>
        </p:txBody>
      </p:sp>
      <p:grpSp>
        <p:nvGrpSpPr>
          <p:cNvPr id="2059" name="Group 11"/>
          <p:cNvGrpSpPr>
            <a:grpSpLocks/>
          </p:cNvGrpSpPr>
          <p:nvPr/>
        </p:nvGrpSpPr>
        <p:grpSpPr bwMode="auto">
          <a:xfrm>
            <a:off x="7308850" y="692150"/>
            <a:ext cx="1439863" cy="342900"/>
            <a:chOff x="4604" y="478"/>
            <a:chExt cx="904" cy="216"/>
          </a:xfrm>
        </p:grpSpPr>
        <p:sp>
          <p:nvSpPr>
            <p:cNvPr id="2060" name="Rectangle 12"/>
            <p:cNvSpPr>
              <a:spLocks noChangeArrowheads="1"/>
            </p:cNvSpPr>
            <p:nvPr userDrawn="1">
              <p:custDataLst>
                <p:tags r:id="rId23"/>
              </p:custDataLst>
            </p:nvPr>
          </p:nvSpPr>
          <p:spPr bwMode="auto">
            <a:xfrm>
              <a:off x="4604" y="478"/>
              <a:ext cx="904" cy="2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8000" tIns="54000" rIns="108000" bIns="54000" anchor="ctr"/>
            <a:lstStyle/>
            <a:p>
              <a:pPr algn="ctr">
                <a:lnSpc>
                  <a:spcPct val="110000"/>
                </a:lnSpc>
                <a:spcBef>
                  <a:spcPct val="50000"/>
                </a:spcBef>
              </a:pPr>
              <a:endParaRPr lang="fi-FI" b="1">
                <a:solidFill>
                  <a:srgbClr val="000000"/>
                </a:solidFill>
              </a:endParaRPr>
            </a:p>
          </p:txBody>
        </p:sp>
        <p:pic>
          <p:nvPicPr>
            <p:cNvPr id="2061" name="Picture 13"/>
            <p:cNvPicPr>
              <a:picLocks noChangeAspect="1" noChangeArrowheads="1"/>
            </p:cNvPicPr>
            <p:nvPr userDrawn="1">
              <p:custDataLst>
                <p:tags r:id="rId24"/>
              </p:custDataLst>
            </p:nvPr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7" y="493"/>
              <a:ext cx="878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1" r:id="rId1"/>
    <p:sldLayoutId id="2147483935" r:id="rId2"/>
    <p:sldLayoutId id="2147483936" r:id="rId3"/>
    <p:sldLayoutId id="2147483937" r:id="rId4"/>
    <p:sldLayoutId id="2147483938" r:id="rId5"/>
    <p:sldLayoutId id="2147483939" r:id="rId6"/>
    <p:sldLayoutId id="2147483940" r:id="rId7"/>
    <p:sldLayoutId id="2147483941" r:id="rId8"/>
    <p:sldLayoutId id="2147483942" r:id="rId9"/>
    <p:sldLayoutId id="2147483943" r:id="rId10"/>
    <p:sldLayoutId id="2147483944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ＭＳ Ｐゴシック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  <a:ea typeface="ＭＳ Ｐゴシック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  <a:ea typeface="ＭＳ Ｐゴシック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  <a:ea typeface="ＭＳ Ｐゴシック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  <a:ea typeface="ＭＳ Ｐゴシック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9pPr>
    </p:titleStyle>
    <p:bodyStyle>
      <a:lvl1pPr marL="342900" indent="-34290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Font typeface="Wingdings" pitchFamily="2" charset="2"/>
        <a:defRPr>
          <a:solidFill>
            <a:schemeClr val="tx1"/>
          </a:solidFill>
          <a:latin typeface="+mn-lt"/>
          <a:ea typeface="ＭＳ Ｐゴシック"/>
          <a:cs typeface="+mn-cs"/>
        </a:defRPr>
      </a:lvl1pPr>
      <a:lvl2pPr marL="179388" indent="-17780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879BAA"/>
        </a:buClr>
        <a:buChar char="•"/>
        <a:defRPr>
          <a:solidFill>
            <a:schemeClr val="tx1"/>
          </a:solidFill>
          <a:latin typeface="+mn-lt"/>
          <a:ea typeface="ＭＳ Ｐゴシック"/>
          <a:cs typeface="+mn-cs"/>
        </a:defRPr>
      </a:lvl2pPr>
      <a:lvl3pPr marL="358775" indent="-17780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879BAA"/>
        </a:buClr>
        <a:buChar char="•"/>
        <a:defRPr>
          <a:solidFill>
            <a:schemeClr val="tx1"/>
          </a:solidFill>
          <a:latin typeface="+mn-lt"/>
          <a:ea typeface="ＭＳ Ｐゴシック"/>
          <a:cs typeface="+mn-cs"/>
        </a:defRPr>
      </a:lvl3pPr>
      <a:lvl4pPr marL="538163" indent="-17780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879BAA"/>
        </a:buClr>
        <a:buChar char="•"/>
        <a:defRPr>
          <a:solidFill>
            <a:schemeClr val="tx1"/>
          </a:solidFill>
          <a:latin typeface="+mn-lt"/>
          <a:ea typeface="ＭＳ Ｐゴシック"/>
          <a:cs typeface="+mn-cs"/>
        </a:defRPr>
      </a:lvl4pPr>
      <a:lvl5pPr marL="717550" indent="-177800" algn="l" rtl="0" eaLnBrk="0" fontAlgn="base" hangingPunct="0">
        <a:lnSpc>
          <a:spcPct val="110000"/>
        </a:lnSpc>
        <a:spcBef>
          <a:spcPct val="0"/>
        </a:spcBef>
        <a:spcAft>
          <a:spcPct val="0"/>
        </a:spcAft>
        <a:buClr>
          <a:srgbClr val="879BAA"/>
        </a:buClr>
        <a:buChar char="•"/>
        <a:defRPr>
          <a:solidFill>
            <a:schemeClr val="tx1"/>
          </a:solidFill>
          <a:latin typeface="+mn-lt"/>
          <a:ea typeface="ＭＳ Ｐゴシック"/>
          <a:cs typeface="+mn-cs"/>
        </a:defRPr>
      </a:lvl5pPr>
      <a:lvl6pPr marL="1174750" indent="-177800" algn="l" rtl="0" fontAlgn="base">
        <a:lnSpc>
          <a:spcPct val="110000"/>
        </a:lnSpc>
        <a:spcBef>
          <a:spcPct val="0"/>
        </a:spcBef>
        <a:spcAft>
          <a:spcPct val="0"/>
        </a:spcAft>
        <a:buClr>
          <a:srgbClr val="879BAA"/>
        </a:buClr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1631950" indent="-177800" algn="l" rtl="0" fontAlgn="base">
        <a:lnSpc>
          <a:spcPct val="110000"/>
        </a:lnSpc>
        <a:spcBef>
          <a:spcPct val="0"/>
        </a:spcBef>
        <a:spcAft>
          <a:spcPct val="0"/>
        </a:spcAft>
        <a:buClr>
          <a:srgbClr val="879BAA"/>
        </a:buClr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2089150" indent="-177800" algn="l" rtl="0" fontAlgn="base">
        <a:lnSpc>
          <a:spcPct val="110000"/>
        </a:lnSpc>
        <a:spcBef>
          <a:spcPct val="0"/>
        </a:spcBef>
        <a:spcAft>
          <a:spcPct val="0"/>
        </a:spcAft>
        <a:buClr>
          <a:srgbClr val="879BAA"/>
        </a:buClr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2546350" indent="-177800" algn="l" rtl="0" fontAlgn="base">
        <a:lnSpc>
          <a:spcPct val="110000"/>
        </a:lnSpc>
        <a:spcBef>
          <a:spcPct val="0"/>
        </a:spcBef>
        <a:spcAft>
          <a:spcPct val="0"/>
        </a:spcAft>
        <a:buClr>
          <a:srgbClr val="879BAA"/>
        </a:buClr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Muokkaa perustyyl. napsautt.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Muokkaa tekstin perustyylejä napsauttamalla</a:t>
            </a:r>
          </a:p>
          <a:p>
            <a:pPr lvl="1"/>
            <a:r>
              <a:rPr lang="en-US" smtClean="0"/>
              <a:t>toinen taso</a:t>
            </a:r>
          </a:p>
          <a:p>
            <a:pPr lvl="2"/>
            <a:r>
              <a:rPr lang="en-US" smtClean="0"/>
              <a:t>kolmas taso</a:t>
            </a:r>
          </a:p>
          <a:p>
            <a:pPr lvl="3"/>
            <a:r>
              <a:rPr lang="en-US" smtClean="0"/>
              <a:t>neljäs taso</a:t>
            </a:r>
          </a:p>
          <a:p>
            <a:pPr lvl="4"/>
            <a:r>
              <a:rPr lang="en-US" smtClean="0"/>
              <a:t>viides taso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/>
              </a:defRPr>
            </a:lvl1pPr>
          </a:lstStyle>
          <a:p>
            <a:pPr>
              <a:defRPr/>
            </a:pPr>
            <a:fld id="{C5F9C30E-69B9-460F-B001-2D5025F357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7" r:id="rId1"/>
    <p:sldLayoutId id="2147484068" r:id="rId2"/>
    <p:sldLayoutId id="2147484069" r:id="rId3"/>
    <p:sldLayoutId id="2147484070" r:id="rId4"/>
    <p:sldLayoutId id="2147484071" r:id="rId5"/>
    <p:sldLayoutId id="2147484072" r:id="rId6"/>
    <p:sldLayoutId id="2147484073" r:id="rId7"/>
    <p:sldLayoutId id="2147484074" r:id="rId8"/>
    <p:sldLayoutId id="2147484075" r:id="rId9"/>
    <p:sldLayoutId id="2147484076" r:id="rId10"/>
    <p:sldLayoutId id="2147484077" r:id="rId11"/>
    <p:sldLayoutId id="2147484078" r:id="rId12"/>
    <p:sldLayoutId id="2147484079" r:id="rId13"/>
    <p:sldLayoutId id="2147484080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perustyyl. napsautt.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E677288-1AA6-480A-8F64-99A615B43444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2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58" r:id="rId2"/>
    <p:sldLayoutId id="2147484159" r:id="rId3"/>
    <p:sldLayoutId id="2147484160" r:id="rId4"/>
    <p:sldLayoutId id="2147484161" r:id="rId5"/>
    <p:sldLayoutId id="2147484162" r:id="rId6"/>
    <p:sldLayoutId id="2147484163" r:id="rId7"/>
    <p:sldLayoutId id="2147484164" r:id="rId8"/>
    <p:sldLayoutId id="2147484165" r:id="rId9"/>
    <p:sldLayoutId id="2147484166" r:id="rId10"/>
    <p:sldLayoutId id="2147484167" r:id="rId11"/>
    <p:sldLayoutId id="214748416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Muokkaa perustyyl. napsautt.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Muokkaa tekstin perustyylejä napsauttamalla</a:t>
            </a:r>
          </a:p>
          <a:p>
            <a:pPr lvl="1"/>
            <a:r>
              <a:rPr lang="en-US" smtClean="0"/>
              <a:t>toinen taso</a:t>
            </a:r>
          </a:p>
          <a:p>
            <a:pPr lvl="2"/>
            <a:r>
              <a:rPr lang="en-US" smtClean="0"/>
              <a:t>kolmas taso</a:t>
            </a:r>
          </a:p>
          <a:p>
            <a:pPr lvl="3"/>
            <a:r>
              <a:rPr lang="en-US" smtClean="0"/>
              <a:t>neljäs taso</a:t>
            </a:r>
          </a:p>
          <a:p>
            <a:pPr lvl="4"/>
            <a:r>
              <a:rPr lang="en-US" smtClean="0"/>
              <a:t>viides taso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629B285-8D79-4A15-A3B7-9B8E2903836A}" type="slidenum">
              <a:rPr lang="en-US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en-US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7430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  <p:sldLayoutId id="2147484172" r:id="rId3"/>
    <p:sldLayoutId id="2147484173" r:id="rId4"/>
    <p:sldLayoutId id="2147484174" r:id="rId5"/>
    <p:sldLayoutId id="2147484175" r:id="rId6"/>
    <p:sldLayoutId id="2147484176" r:id="rId7"/>
    <p:sldLayoutId id="2147484177" r:id="rId8"/>
    <p:sldLayoutId id="2147484178" r:id="rId9"/>
    <p:sldLayoutId id="2147484179" r:id="rId10"/>
    <p:sldLayoutId id="2147484180" r:id="rId11"/>
    <p:sldLayoutId id="2147484181" r:id="rId12"/>
    <p:sldLayoutId id="2147484182" r:id="rId13"/>
    <p:sldLayoutId id="2147484183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 smtClean="0"/>
              <a:t>Muokkaa perustyyl. napsautt.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 smtClean="0"/>
              <a:t>Muokkaa tekstin perustyylejä napsauttamalla</a:t>
            </a:r>
          </a:p>
          <a:p>
            <a:pPr lvl="1"/>
            <a:r>
              <a:rPr lang="fi-FI" altLang="fi-FI" smtClean="0"/>
              <a:t>toinen taso</a:t>
            </a:r>
          </a:p>
          <a:p>
            <a:pPr lvl="2"/>
            <a:r>
              <a:rPr lang="fi-FI" altLang="fi-FI" smtClean="0"/>
              <a:t>kolmas taso</a:t>
            </a:r>
          </a:p>
          <a:p>
            <a:pPr lvl="3"/>
            <a:r>
              <a:rPr lang="fi-FI" altLang="fi-FI" smtClean="0"/>
              <a:t>neljäs taso</a:t>
            </a:r>
          </a:p>
          <a:p>
            <a:pPr lvl="4"/>
            <a:r>
              <a:rPr lang="fi-FI" altLang="fi-FI" smtClean="0"/>
              <a:t>viides taso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i-FI" altLang="fi-FI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i-FI" altLang="fi-FI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F35769D-8B1B-4627-B2B1-2CC6A6BA5079}" type="slidenum">
              <a:rPr lang="fi-FI" altLang="fi-FI" smtClean="0">
                <a:solidFill>
                  <a:srgbClr val="000000"/>
                </a:solidFill>
              </a:rPr>
              <a:pPr/>
              <a:t>‹#›</a:t>
            </a:fld>
            <a:endParaRPr lang="fi-FI" altLang="fi-FI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75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1" r:id="rId1"/>
    <p:sldLayoutId id="2147484292" r:id="rId2"/>
    <p:sldLayoutId id="2147484293" r:id="rId3"/>
    <p:sldLayoutId id="2147484294" r:id="rId4"/>
    <p:sldLayoutId id="2147484295" r:id="rId5"/>
    <p:sldLayoutId id="2147484296" r:id="rId6"/>
    <p:sldLayoutId id="2147484297" r:id="rId7"/>
    <p:sldLayoutId id="2147484298" r:id="rId8"/>
    <p:sldLayoutId id="2147484299" r:id="rId9"/>
    <p:sldLayoutId id="2147484300" r:id="rId10"/>
    <p:sldLayoutId id="2147484301" r:id="rId11"/>
    <p:sldLayoutId id="214748430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 smtClean="0"/>
              <a:t>Muokkaa perustyyl. napsautt.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 smtClean="0"/>
              <a:t>Muokkaa tekstin perustyylejä napsauttamalla</a:t>
            </a:r>
          </a:p>
          <a:p>
            <a:pPr lvl="1"/>
            <a:r>
              <a:rPr lang="fi-FI" altLang="fi-FI" smtClean="0"/>
              <a:t>toinen taso</a:t>
            </a:r>
          </a:p>
          <a:p>
            <a:pPr lvl="2"/>
            <a:r>
              <a:rPr lang="fi-FI" altLang="fi-FI" smtClean="0"/>
              <a:t>kolmas taso</a:t>
            </a:r>
          </a:p>
          <a:p>
            <a:pPr lvl="3"/>
            <a:r>
              <a:rPr lang="fi-FI" altLang="fi-FI" smtClean="0"/>
              <a:t>neljäs taso</a:t>
            </a:r>
          </a:p>
          <a:p>
            <a:pPr lvl="4"/>
            <a:r>
              <a:rPr lang="fi-FI" altLang="fi-FI" smtClean="0"/>
              <a:t>viides taso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i-FI" altLang="fi-FI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i-FI" altLang="fi-FI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F35769D-8B1B-4627-B2B1-2CC6A6BA5079}" type="slidenum">
              <a:rPr lang="fi-FI" altLang="fi-FI" smtClean="0">
                <a:solidFill>
                  <a:srgbClr val="000000"/>
                </a:solidFill>
              </a:rPr>
              <a:pPr/>
              <a:t>‹#›</a:t>
            </a:fld>
            <a:endParaRPr lang="fi-FI" altLang="fi-FI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12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4" r:id="rId1"/>
    <p:sldLayoutId id="2147484305" r:id="rId2"/>
    <p:sldLayoutId id="2147484306" r:id="rId3"/>
    <p:sldLayoutId id="2147484307" r:id="rId4"/>
    <p:sldLayoutId id="2147484308" r:id="rId5"/>
    <p:sldLayoutId id="2147484309" r:id="rId6"/>
    <p:sldLayoutId id="2147484310" r:id="rId7"/>
    <p:sldLayoutId id="2147484311" r:id="rId8"/>
    <p:sldLayoutId id="2147484312" r:id="rId9"/>
    <p:sldLayoutId id="2147484313" r:id="rId10"/>
    <p:sldLayoutId id="2147484314" r:id="rId11"/>
    <p:sldLayoutId id="214748431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perustyyl. napsautt.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fi-FI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5E677288-1AA6-480A-8F64-99A615B43444}" type="slidenum">
              <a:rPr lang="fi-FI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fi-FI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33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0" r:id="rId1"/>
    <p:sldLayoutId id="2147484331" r:id="rId2"/>
    <p:sldLayoutId id="2147484332" r:id="rId3"/>
    <p:sldLayoutId id="2147484333" r:id="rId4"/>
    <p:sldLayoutId id="2147484334" r:id="rId5"/>
    <p:sldLayoutId id="2147484335" r:id="rId6"/>
    <p:sldLayoutId id="2147484336" r:id="rId7"/>
    <p:sldLayoutId id="2147484337" r:id="rId8"/>
    <p:sldLayoutId id="2147484338" r:id="rId9"/>
    <p:sldLayoutId id="2147484339" r:id="rId10"/>
    <p:sldLayoutId id="2147484340" r:id="rId11"/>
    <p:sldLayoutId id="214748434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 smtClean="0"/>
              <a:t>Muokkaa perustyyl. napsautt.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altLang="fi-FI" smtClean="0"/>
              <a:t>Muokkaa tekstin perustyylejä napsauttamalla</a:t>
            </a:r>
          </a:p>
          <a:p>
            <a:pPr lvl="1"/>
            <a:r>
              <a:rPr lang="fi-FI" altLang="fi-FI" smtClean="0"/>
              <a:t>toinen taso</a:t>
            </a:r>
          </a:p>
          <a:p>
            <a:pPr lvl="2"/>
            <a:r>
              <a:rPr lang="fi-FI" altLang="fi-FI" smtClean="0"/>
              <a:t>kolmas taso</a:t>
            </a:r>
          </a:p>
          <a:p>
            <a:pPr lvl="3"/>
            <a:r>
              <a:rPr lang="fi-FI" altLang="fi-FI" smtClean="0"/>
              <a:t>neljäs taso</a:t>
            </a:r>
          </a:p>
          <a:p>
            <a:pPr lvl="4"/>
            <a:r>
              <a:rPr lang="fi-FI" altLang="fi-FI" smtClean="0"/>
              <a:t>viides taso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fi-FI" altLang="fi-FI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i-FI" altLang="fi-FI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F35769D-8B1B-4627-B2B1-2CC6A6BA5079}" type="slidenum">
              <a:rPr lang="fi-FI" altLang="fi-FI" smtClean="0">
                <a:solidFill>
                  <a:srgbClr val="000000"/>
                </a:solidFill>
              </a:rPr>
              <a:pPr/>
              <a:t>‹#›</a:t>
            </a:fld>
            <a:endParaRPr lang="fi-FI" altLang="fi-FI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244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43" r:id="rId1"/>
    <p:sldLayoutId id="2147484344" r:id="rId2"/>
    <p:sldLayoutId id="2147484345" r:id="rId3"/>
    <p:sldLayoutId id="2147484346" r:id="rId4"/>
    <p:sldLayoutId id="2147484347" r:id="rId5"/>
    <p:sldLayoutId id="2147484348" r:id="rId6"/>
    <p:sldLayoutId id="2147484349" r:id="rId7"/>
    <p:sldLayoutId id="2147484350" r:id="rId8"/>
    <p:sldLayoutId id="2147484351" r:id="rId9"/>
    <p:sldLayoutId id="2147484352" r:id="rId10"/>
    <p:sldLayoutId id="2147484353" r:id="rId11"/>
    <p:sldLayoutId id="214748435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4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4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5.xml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3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5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5.xml"/><Relationship Id="rId5" Type="http://schemas.openxmlformats.org/officeDocument/2006/relationships/image" Target="../media/image58.png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5.xml"/><Relationship Id="rId4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5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5.xml"/><Relationship Id="rId5" Type="http://schemas.openxmlformats.org/officeDocument/2006/relationships/image" Target="../media/image56.png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5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5.xml"/><Relationship Id="rId4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5.xml"/><Relationship Id="rId4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 smtClean="0"/>
              <a:t>Timo Hintsanen </a:t>
            </a:r>
            <a:r>
              <a:rPr lang="fi-FI" dirty="0" err="1" smtClean="0"/>
              <a:t>Director</a:t>
            </a:r>
            <a:r>
              <a:rPr lang="fi-FI" dirty="0" smtClean="0"/>
              <a:t> of City Planning / 19.1.2015</a:t>
            </a:r>
            <a:endParaRPr lang="fi-FI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880152" y="2132856"/>
            <a:ext cx="7733725" cy="1847183"/>
          </a:xfrm>
        </p:spPr>
        <p:txBody>
          <a:bodyPr/>
          <a:lstStyle/>
          <a:p>
            <a:r>
              <a:rPr lang="fi-FI" dirty="0" smtClean="0"/>
              <a:t>Turku </a:t>
            </a:r>
            <a:r>
              <a:rPr lang="fi-FI" dirty="0" err="1" smtClean="0"/>
              <a:t>Brownfields</a:t>
            </a:r>
            <a:r>
              <a:rPr lang="fi-FI" dirty="0" smtClean="0"/>
              <a:t/>
            </a:r>
            <a:br>
              <a:rPr lang="fi-FI" dirty="0" smtClean="0"/>
            </a:br>
            <a:r>
              <a:rPr lang="fi-FI" sz="12000" dirty="0" smtClean="0"/>
              <a:t>DNA</a:t>
            </a:r>
            <a:endParaRPr lang="fi-FI" sz="12000" dirty="0"/>
          </a:p>
        </p:txBody>
      </p:sp>
    </p:spTree>
    <p:extLst>
      <p:ext uri="{BB962C8B-B14F-4D97-AF65-F5344CB8AC3E}">
        <p14:creationId xmlns:p14="http://schemas.microsoft.com/office/powerpoint/2010/main" val="233739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663"/>
            <a:ext cx="9144000" cy="6764337"/>
          </a:xfrm>
          <a:prstGeom prst="rect">
            <a:avLst/>
          </a:prstGeom>
          <a:solidFill>
            <a:srgbClr val="FFFF00">
              <a:alpha val="58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llipsi 1"/>
          <p:cNvSpPr/>
          <p:nvPr/>
        </p:nvSpPr>
        <p:spPr>
          <a:xfrm rot="19644750">
            <a:off x="2589752" y="1268024"/>
            <a:ext cx="5143725" cy="3899452"/>
          </a:xfrm>
          <a:prstGeom prst="ellipse">
            <a:avLst/>
          </a:prstGeom>
          <a:solidFill>
            <a:srgbClr val="7030A0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 rot="-2100038">
            <a:off x="3328988" y="2146300"/>
            <a:ext cx="3540125" cy="2170113"/>
          </a:xfrm>
          <a:prstGeom prst="rect">
            <a:avLst/>
          </a:prstGeom>
          <a:solidFill>
            <a:srgbClr val="FF0000">
              <a:alpha val="53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2056" name="Oval 8"/>
          <p:cNvSpPr>
            <a:spLocks noChangeArrowheads="1"/>
          </p:cNvSpPr>
          <p:nvPr/>
        </p:nvSpPr>
        <p:spPr bwMode="auto">
          <a:xfrm rot="-1893484">
            <a:off x="968375" y="220663"/>
            <a:ext cx="1365250" cy="1368425"/>
          </a:xfrm>
          <a:prstGeom prst="ellipse">
            <a:avLst/>
          </a:prstGeom>
          <a:solidFill>
            <a:srgbClr val="2179B5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 rot="-1929612">
            <a:off x="1541463" y="485775"/>
            <a:ext cx="7227887" cy="5453063"/>
          </a:xfrm>
          <a:custGeom>
            <a:avLst/>
            <a:gdLst>
              <a:gd name="G0" fmla="+- 3287 0 0"/>
              <a:gd name="G1" fmla="+- 21600 0 3287"/>
              <a:gd name="G2" fmla="+- 21600 0 3287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287" y="10800"/>
                </a:moveTo>
                <a:cubicBezTo>
                  <a:pt x="3287" y="14949"/>
                  <a:pt x="6651" y="18313"/>
                  <a:pt x="10800" y="18313"/>
                </a:cubicBezTo>
                <a:cubicBezTo>
                  <a:pt x="14949" y="18313"/>
                  <a:pt x="18313" y="14949"/>
                  <a:pt x="18313" y="10800"/>
                </a:cubicBezTo>
                <a:cubicBezTo>
                  <a:pt x="18313" y="6651"/>
                  <a:pt x="14949" y="3287"/>
                  <a:pt x="10800" y="3287"/>
                </a:cubicBezTo>
                <a:cubicBezTo>
                  <a:pt x="6651" y="3287"/>
                  <a:pt x="3287" y="6651"/>
                  <a:pt x="3287" y="10800"/>
                </a:cubicBezTo>
                <a:close/>
              </a:path>
            </a:pathLst>
          </a:custGeom>
          <a:solidFill>
            <a:srgbClr val="E0B662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2062" name="Oval 14"/>
          <p:cNvSpPr>
            <a:spLocks noChangeArrowheads="1"/>
          </p:cNvSpPr>
          <p:nvPr/>
        </p:nvSpPr>
        <p:spPr bwMode="auto">
          <a:xfrm rot="19706516" flipV="1">
            <a:off x="6797675" y="5378450"/>
            <a:ext cx="1077913" cy="992188"/>
          </a:xfrm>
          <a:prstGeom prst="ellipse">
            <a:avLst/>
          </a:prstGeom>
          <a:solidFill>
            <a:srgbClr val="2179B5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2063" name="Oval 15"/>
          <p:cNvSpPr>
            <a:spLocks noChangeArrowheads="1"/>
          </p:cNvSpPr>
          <p:nvPr/>
        </p:nvSpPr>
        <p:spPr bwMode="auto">
          <a:xfrm rot="-1893484">
            <a:off x="119063" y="2071688"/>
            <a:ext cx="1223962" cy="1165225"/>
          </a:xfrm>
          <a:prstGeom prst="ellipse">
            <a:avLst/>
          </a:prstGeom>
          <a:solidFill>
            <a:srgbClr val="2179B5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2064" name="Oval 16"/>
          <p:cNvSpPr>
            <a:spLocks noChangeArrowheads="1"/>
          </p:cNvSpPr>
          <p:nvPr/>
        </p:nvSpPr>
        <p:spPr bwMode="auto">
          <a:xfrm rot="19706516" flipV="1">
            <a:off x="8101013" y="115888"/>
            <a:ext cx="900112" cy="839787"/>
          </a:xfrm>
          <a:prstGeom prst="ellipse">
            <a:avLst/>
          </a:prstGeom>
          <a:solidFill>
            <a:srgbClr val="2179B5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2065" name="Oval 17"/>
          <p:cNvSpPr>
            <a:spLocks noChangeArrowheads="1"/>
          </p:cNvSpPr>
          <p:nvPr/>
        </p:nvSpPr>
        <p:spPr bwMode="auto">
          <a:xfrm rot="19706516" flipV="1">
            <a:off x="7907338" y="4437063"/>
            <a:ext cx="1236662" cy="1152525"/>
          </a:xfrm>
          <a:prstGeom prst="ellipse">
            <a:avLst/>
          </a:prstGeom>
          <a:solidFill>
            <a:srgbClr val="2179B5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2066" name="Oval 18"/>
          <p:cNvSpPr>
            <a:spLocks noChangeArrowheads="1"/>
          </p:cNvSpPr>
          <p:nvPr/>
        </p:nvSpPr>
        <p:spPr bwMode="auto">
          <a:xfrm rot="19706516" flipV="1">
            <a:off x="2906713" y="149225"/>
            <a:ext cx="893762" cy="863600"/>
          </a:xfrm>
          <a:prstGeom prst="ellipse">
            <a:avLst/>
          </a:prstGeom>
          <a:solidFill>
            <a:srgbClr val="2179B5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84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80000"/>
                    </a14:imgEffect>
                    <a14:imgEffect>
                      <a14:brightnessContrast bright="-1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79" y="-5853"/>
            <a:ext cx="9237663" cy="674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uolivapaa piirto 1"/>
          <p:cNvSpPr/>
          <p:nvPr/>
        </p:nvSpPr>
        <p:spPr>
          <a:xfrm>
            <a:off x="2045226" y="5340312"/>
            <a:ext cx="1650249" cy="1395948"/>
          </a:xfrm>
          <a:custGeom>
            <a:avLst/>
            <a:gdLst>
              <a:gd name="connsiteX0" fmla="*/ 151498 w 1650249"/>
              <a:gd name="connsiteY0" fmla="*/ 37875 h 1395948"/>
              <a:gd name="connsiteX1" fmla="*/ 0 w 1650249"/>
              <a:gd name="connsiteY1" fmla="*/ 232658 h 1395948"/>
              <a:gd name="connsiteX2" fmla="*/ 102802 w 1650249"/>
              <a:gd name="connsiteY2" fmla="*/ 281354 h 1395948"/>
              <a:gd name="connsiteX3" fmla="*/ 162320 w 1650249"/>
              <a:gd name="connsiteY3" fmla="*/ 340871 h 1395948"/>
              <a:gd name="connsiteX4" fmla="*/ 351692 w 1650249"/>
              <a:gd name="connsiteY4" fmla="*/ 394978 h 1395948"/>
              <a:gd name="connsiteX5" fmla="*/ 551886 w 1650249"/>
              <a:gd name="connsiteY5" fmla="*/ 384157 h 1395948"/>
              <a:gd name="connsiteX6" fmla="*/ 665510 w 1650249"/>
              <a:gd name="connsiteY6" fmla="*/ 411210 h 1395948"/>
              <a:gd name="connsiteX7" fmla="*/ 800776 w 1650249"/>
              <a:gd name="connsiteY7" fmla="*/ 595172 h 1395948"/>
              <a:gd name="connsiteX8" fmla="*/ 908989 w 1650249"/>
              <a:gd name="connsiteY8" fmla="*/ 822419 h 1395948"/>
              <a:gd name="connsiteX9" fmla="*/ 1076720 w 1650249"/>
              <a:gd name="connsiteY9" fmla="*/ 1109184 h 1395948"/>
              <a:gd name="connsiteX10" fmla="*/ 1136237 w 1650249"/>
              <a:gd name="connsiteY10" fmla="*/ 1341842 h 1395948"/>
              <a:gd name="connsiteX11" fmla="*/ 1147058 w 1650249"/>
              <a:gd name="connsiteY11" fmla="*/ 1395948 h 1395948"/>
              <a:gd name="connsiteX12" fmla="*/ 1650249 w 1650249"/>
              <a:gd name="connsiteY12" fmla="*/ 1390538 h 1395948"/>
              <a:gd name="connsiteX13" fmla="*/ 1487929 w 1650249"/>
              <a:gd name="connsiteY13" fmla="*/ 1293146 h 1395948"/>
              <a:gd name="connsiteX14" fmla="*/ 1406769 w 1650249"/>
              <a:gd name="connsiteY14" fmla="*/ 1114595 h 1395948"/>
              <a:gd name="connsiteX15" fmla="*/ 1341841 w 1650249"/>
              <a:gd name="connsiteY15" fmla="*/ 1049667 h 1395948"/>
              <a:gd name="connsiteX16" fmla="*/ 1309378 w 1650249"/>
              <a:gd name="connsiteY16" fmla="*/ 968507 h 1395948"/>
              <a:gd name="connsiteX17" fmla="*/ 1282324 w 1650249"/>
              <a:gd name="connsiteY17" fmla="*/ 822419 h 1395948"/>
              <a:gd name="connsiteX18" fmla="*/ 1184933 w 1650249"/>
              <a:gd name="connsiteY18" fmla="*/ 687153 h 1395948"/>
              <a:gd name="connsiteX19" fmla="*/ 1006381 w 1650249"/>
              <a:gd name="connsiteY19" fmla="*/ 427442 h 1395948"/>
              <a:gd name="connsiteX20" fmla="*/ 936043 w 1650249"/>
              <a:gd name="connsiteY20" fmla="*/ 340871 h 1395948"/>
              <a:gd name="connsiteX21" fmla="*/ 773723 w 1650249"/>
              <a:gd name="connsiteY21" fmla="*/ 167731 h 1395948"/>
              <a:gd name="connsiteX22" fmla="*/ 697974 w 1650249"/>
              <a:gd name="connsiteY22" fmla="*/ 54107 h 1395948"/>
              <a:gd name="connsiteX23" fmla="*/ 611404 w 1650249"/>
              <a:gd name="connsiteY23" fmla="*/ 0 h 1395948"/>
              <a:gd name="connsiteX24" fmla="*/ 514012 w 1650249"/>
              <a:gd name="connsiteY24" fmla="*/ 27054 h 1395948"/>
              <a:gd name="connsiteX25" fmla="*/ 476137 w 1650249"/>
              <a:gd name="connsiteY25" fmla="*/ 113624 h 1395948"/>
              <a:gd name="connsiteX26" fmla="*/ 422031 w 1650249"/>
              <a:gd name="connsiteY26" fmla="*/ 97392 h 1395948"/>
              <a:gd name="connsiteX27" fmla="*/ 324639 w 1650249"/>
              <a:gd name="connsiteY27" fmla="*/ 108213 h 1395948"/>
              <a:gd name="connsiteX28" fmla="*/ 216426 w 1650249"/>
              <a:gd name="connsiteY28" fmla="*/ 91981 h 1395948"/>
              <a:gd name="connsiteX29" fmla="*/ 151498 w 1650249"/>
              <a:gd name="connsiteY29" fmla="*/ 37875 h 139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650249" h="1395948">
                <a:moveTo>
                  <a:pt x="151498" y="37875"/>
                </a:moveTo>
                <a:lnTo>
                  <a:pt x="0" y="232658"/>
                </a:lnTo>
                <a:lnTo>
                  <a:pt x="102802" y="281354"/>
                </a:lnTo>
                <a:lnTo>
                  <a:pt x="162320" y="340871"/>
                </a:lnTo>
                <a:lnTo>
                  <a:pt x="351692" y="394978"/>
                </a:lnTo>
                <a:lnTo>
                  <a:pt x="551886" y="384157"/>
                </a:lnTo>
                <a:lnTo>
                  <a:pt x="665510" y="411210"/>
                </a:lnTo>
                <a:lnTo>
                  <a:pt x="800776" y="595172"/>
                </a:lnTo>
                <a:lnTo>
                  <a:pt x="908989" y="822419"/>
                </a:lnTo>
                <a:lnTo>
                  <a:pt x="1076720" y="1109184"/>
                </a:lnTo>
                <a:lnTo>
                  <a:pt x="1136237" y="1341842"/>
                </a:lnTo>
                <a:lnTo>
                  <a:pt x="1147058" y="1395948"/>
                </a:lnTo>
                <a:lnTo>
                  <a:pt x="1650249" y="1390538"/>
                </a:lnTo>
                <a:lnTo>
                  <a:pt x="1487929" y="1293146"/>
                </a:lnTo>
                <a:lnTo>
                  <a:pt x="1406769" y="1114595"/>
                </a:lnTo>
                <a:lnTo>
                  <a:pt x="1341841" y="1049667"/>
                </a:lnTo>
                <a:lnTo>
                  <a:pt x="1309378" y="968507"/>
                </a:lnTo>
                <a:lnTo>
                  <a:pt x="1282324" y="822419"/>
                </a:lnTo>
                <a:lnTo>
                  <a:pt x="1184933" y="687153"/>
                </a:lnTo>
                <a:lnTo>
                  <a:pt x="1006381" y="427442"/>
                </a:lnTo>
                <a:lnTo>
                  <a:pt x="936043" y="340871"/>
                </a:lnTo>
                <a:lnTo>
                  <a:pt x="773723" y="167731"/>
                </a:lnTo>
                <a:lnTo>
                  <a:pt x="697974" y="54107"/>
                </a:lnTo>
                <a:lnTo>
                  <a:pt x="611404" y="0"/>
                </a:lnTo>
                <a:lnTo>
                  <a:pt x="514012" y="27054"/>
                </a:lnTo>
                <a:lnTo>
                  <a:pt x="476137" y="113624"/>
                </a:lnTo>
                <a:lnTo>
                  <a:pt x="422031" y="97392"/>
                </a:lnTo>
                <a:lnTo>
                  <a:pt x="324639" y="108213"/>
                </a:lnTo>
                <a:lnTo>
                  <a:pt x="216426" y="91981"/>
                </a:lnTo>
                <a:lnTo>
                  <a:pt x="151498" y="37875"/>
                </a:lnTo>
                <a:close/>
              </a:path>
            </a:pathLst>
          </a:cu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i-FI" smtClean="0">
              <a:solidFill>
                <a:srgbClr val="FFFFFF"/>
              </a:solidFill>
            </a:endParaRPr>
          </a:p>
        </p:txBody>
      </p:sp>
      <p:sp>
        <p:nvSpPr>
          <p:cNvPr id="6" name="Puolivapaa piirto 5"/>
          <p:cNvSpPr/>
          <p:nvPr/>
        </p:nvSpPr>
        <p:spPr>
          <a:xfrm>
            <a:off x="-91440" y="2644140"/>
            <a:ext cx="3390900" cy="2887980"/>
          </a:xfrm>
          <a:custGeom>
            <a:avLst/>
            <a:gdLst>
              <a:gd name="connsiteX0" fmla="*/ 3314700 w 3390900"/>
              <a:gd name="connsiteY0" fmla="*/ 0 h 2887980"/>
              <a:gd name="connsiteX1" fmla="*/ 3147060 w 3390900"/>
              <a:gd name="connsiteY1" fmla="*/ 144780 h 2887980"/>
              <a:gd name="connsiteX2" fmla="*/ 3002280 w 3390900"/>
              <a:gd name="connsiteY2" fmla="*/ 297180 h 2887980"/>
              <a:gd name="connsiteX3" fmla="*/ 2781300 w 3390900"/>
              <a:gd name="connsiteY3" fmla="*/ 548640 h 2887980"/>
              <a:gd name="connsiteX4" fmla="*/ 2499360 w 3390900"/>
              <a:gd name="connsiteY4" fmla="*/ 830580 h 2887980"/>
              <a:gd name="connsiteX5" fmla="*/ 2217420 w 3390900"/>
              <a:gd name="connsiteY5" fmla="*/ 1120140 h 2887980"/>
              <a:gd name="connsiteX6" fmla="*/ 1950720 w 3390900"/>
              <a:gd name="connsiteY6" fmla="*/ 1303020 h 2887980"/>
              <a:gd name="connsiteX7" fmla="*/ 1760220 w 3390900"/>
              <a:gd name="connsiteY7" fmla="*/ 1455420 h 2887980"/>
              <a:gd name="connsiteX8" fmla="*/ 1600200 w 3390900"/>
              <a:gd name="connsiteY8" fmla="*/ 1508760 h 2887980"/>
              <a:gd name="connsiteX9" fmla="*/ 1455420 w 3390900"/>
              <a:gd name="connsiteY9" fmla="*/ 1478280 h 2887980"/>
              <a:gd name="connsiteX10" fmla="*/ 1234440 w 3390900"/>
              <a:gd name="connsiteY10" fmla="*/ 1424940 h 2887980"/>
              <a:gd name="connsiteX11" fmla="*/ 975360 w 3390900"/>
              <a:gd name="connsiteY11" fmla="*/ 1295400 h 2887980"/>
              <a:gd name="connsiteX12" fmla="*/ 1158240 w 3390900"/>
              <a:gd name="connsiteY12" fmla="*/ 1104900 h 2887980"/>
              <a:gd name="connsiteX13" fmla="*/ 1135380 w 3390900"/>
              <a:gd name="connsiteY13" fmla="*/ 1005840 h 2887980"/>
              <a:gd name="connsiteX14" fmla="*/ 1211580 w 3390900"/>
              <a:gd name="connsiteY14" fmla="*/ 708660 h 2887980"/>
              <a:gd name="connsiteX15" fmla="*/ 1165860 w 3390900"/>
              <a:gd name="connsiteY15" fmla="*/ 685800 h 2887980"/>
              <a:gd name="connsiteX16" fmla="*/ 1150620 w 3390900"/>
              <a:gd name="connsiteY16" fmla="*/ 144780 h 2887980"/>
              <a:gd name="connsiteX17" fmla="*/ 1051560 w 3390900"/>
              <a:gd name="connsiteY17" fmla="*/ 152400 h 2887980"/>
              <a:gd name="connsiteX18" fmla="*/ 975360 w 3390900"/>
              <a:gd name="connsiteY18" fmla="*/ 632460 h 2887980"/>
              <a:gd name="connsiteX19" fmla="*/ 838200 w 3390900"/>
              <a:gd name="connsiteY19" fmla="*/ 617220 h 2887980"/>
              <a:gd name="connsiteX20" fmla="*/ 662940 w 3390900"/>
              <a:gd name="connsiteY20" fmla="*/ 1188720 h 2887980"/>
              <a:gd name="connsiteX21" fmla="*/ 472440 w 3390900"/>
              <a:gd name="connsiteY21" fmla="*/ 1066800 h 2887980"/>
              <a:gd name="connsiteX22" fmla="*/ 464820 w 3390900"/>
              <a:gd name="connsiteY22" fmla="*/ 388620 h 2887980"/>
              <a:gd name="connsiteX23" fmla="*/ 358140 w 3390900"/>
              <a:gd name="connsiteY23" fmla="*/ 449580 h 2887980"/>
              <a:gd name="connsiteX24" fmla="*/ 312420 w 3390900"/>
              <a:gd name="connsiteY24" fmla="*/ 563880 h 2887980"/>
              <a:gd name="connsiteX25" fmla="*/ 297180 w 3390900"/>
              <a:gd name="connsiteY25" fmla="*/ 624840 h 2887980"/>
              <a:gd name="connsiteX26" fmla="*/ 236220 w 3390900"/>
              <a:gd name="connsiteY26" fmla="*/ 678180 h 2887980"/>
              <a:gd name="connsiteX27" fmla="*/ 304800 w 3390900"/>
              <a:gd name="connsiteY27" fmla="*/ 739140 h 2887980"/>
              <a:gd name="connsiteX28" fmla="*/ 312420 w 3390900"/>
              <a:gd name="connsiteY28" fmla="*/ 853440 h 2887980"/>
              <a:gd name="connsiteX29" fmla="*/ 373380 w 3390900"/>
              <a:gd name="connsiteY29" fmla="*/ 1005840 h 2887980"/>
              <a:gd name="connsiteX30" fmla="*/ 350520 w 3390900"/>
              <a:gd name="connsiteY30" fmla="*/ 1112520 h 2887980"/>
              <a:gd name="connsiteX31" fmla="*/ 274320 w 3390900"/>
              <a:gd name="connsiteY31" fmla="*/ 1203960 h 2887980"/>
              <a:gd name="connsiteX32" fmla="*/ 114300 w 3390900"/>
              <a:gd name="connsiteY32" fmla="*/ 1264920 h 2887980"/>
              <a:gd name="connsiteX33" fmla="*/ 7620 w 3390900"/>
              <a:gd name="connsiteY33" fmla="*/ 1280160 h 2887980"/>
              <a:gd name="connsiteX34" fmla="*/ 0 w 3390900"/>
              <a:gd name="connsiteY34" fmla="*/ 1905000 h 2887980"/>
              <a:gd name="connsiteX35" fmla="*/ 114300 w 3390900"/>
              <a:gd name="connsiteY35" fmla="*/ 1813560 h 2887980"/>
              <a:gd name="connsiteX36" fmla="*/ 381000 w 3390900"/>
              <a:gd name="connsiteY36" fmla="*/ 1813560 h 2887980"/>
              <a:gd name="connsiteX37" fmla="*/ 586740 w 3390900"/>
              <a:gd name="connsiteY37" fmla="*/ 1744980 h 2887980"/>
              <a:gd name="connsiteX38" fmla="*/ 662940 w 3390900"/>
              <a:gd name="connsiteY38" fmla="*/ 1668780 h 2887980"/>
              <a:gd name="connsiteX39" fmla="*/ 731520 w 3390900"/>
              <a:gd name="connsiteY39" fmla="*/ 1615440 h 2887980"/>
              <a:gd name="connsiteX40" fmla="*/ 807720 w 3390900"/>
              <a:gd name="connsiteY40" fmla="*/ 1684020 h 2887980"/>
              <a:gd name="connsiteX41" fmla="*/ 922020 w 3390900"/>
              <a:gd name="connsiteY41" fmla="*/ 1645920 h 2887980"/>
              <a:gd name="connsiteX42" fmla="*/ 1150620 w 3390900"/>
              <a:gd name="connsiteY42" fmla="*/ 1531620 h 2887980"/>
              <a:gd name="connsiteX43" fmla="*/ 1310640 w 3390900"/>
              <a:gd name="connsiteY43" fmla="*/ 1600200 h 2887980"/>
              <a:gd name="connsiteX44" fmla="*/ 1539240 w 3390900"/>
              <a:gd name="connsiteY44" fmla="*/ 1722120 h 2887980"/>
              <a:gd name="connsiteX45" fmla="*/ 1623060 w 3390900"/>
              <a:gd name="connsiteY45" fmla="*/ 1821180 h 2887980"/>
              <a:gd name="connsiteX46" fmla="*/ 1684020 w 3390900"/>
              <a:gd name="connsiteY46" fmla="*/ 1965960 h 2887980"/>
              <a:gd name="connsiteX47" fmla="*/ 1569720 w 3390900"/>
              <a:gd name="connsiteY47" fmla="*/ 2042160 h 2887980"/>
              <a:gd name="connsiteX48" fmla="*/ 1630680 w 3390900"/>
              <a:gd name="connsiteY48" fmla="*/ 2186940 h 2887980"/>
              <a:gd name="connsiteX49" fmla="*/ 1699260 w 3390900"/>
              <a:gd name="connsiteY49" fmla="*/ 2171700 h 2887980"/>
              <a:gd name="connsiteX50" fmla="*/ 1752600 w 3390900"/>
              <a:gd name="connsiteY50" fmla="*/ 2202180 h 2887980"/>
              <a:gd name="connsiteX51" fmla="*/ 1638300 w 3390900"/>
              <a:gd name="connsiteY51" fmla="*/ 2240280 h 2887980"/>
              <a:gd name="connsiteX52" fmla="*/ 1737360 w 3390900"/>
              <a:gd name="connsiteY52" fmla="*/ 2499360 h 2887980"/>
              <a:gd name="connsiteX53" fmla="*/ 1798320 w 3390900"/>
              <a:gd name="connsiteY53" fmla="*/ 2689860 h 2887980"/>
              <a:gd name="connsiteX54" fmla="*/ 1943100 w 3390900"/>
              <a:gd name="connsiteY54" fmla="*/ 2796540 h 2887980"/>
              <a:gd name="connsiteX55" fmla="*/ 2034540 w 3390900"/>
              <a:gd name="connsiteY55" fmla="*/ 2865120 h 2887980"/>
              <a:gd name="connsiteX56" fmla="*/ 2118360 w 3390900"/>
              <a:gd name="connsiteY56" fmla="*/ 2887980 h 2887980"/>
              <a:gd name="connsiteX57" fmla="*/ 2270760 w 3390900"/>
              <a:gd name="connsiteY57" fmla="*/ 2712720 h 2887980"/>
              <a:gd name="connsiteX58" fmla="*/ 2141220 w 3390900"/>
              <a:gd name="connsiteY58" fmla="*/ 2506980 h 2887980"/>
              <a:gd name="connsiteX59" fmla="*/ 2133600 w 3390900"/>
              <a:gd name="connsiteY59" fmla="*/ 2362200 h 2887980"/>
              <a:gd name="connsiteX60" fmla="*/ 2148840 w 3390900"/>
              <a:gd name="connsiteY60" fmla="*/ 2286000 h 2887980"/>
              <a:gd name="connsiteX61" fmla="*/ 2202180 w 3390900"/>
              <a:gd name="connsiteY61" fmla="*/ 2240280 h 2887980"/>
              <a:gd name="connsiteX62" fmla="*/ 2110740 w 3390900"/>
              <a:gd name="connsiteY62" fmla="*/ 2125980 h 2887980"/>
              <a:gd name="connsiteX63" fmla="*/ 1958340 w 3390900"/>
              <a:gd name="connsiteY63" fmla="*/ 1927860 h 2887980"/>
              <a:gd name="connsiteX64" fmla="*/ 1882140 w 3390900"/>
              <a:gd name="connsiteY64" fmla="*/ 1905000 h 2887980"/>
              <a:gd name="connsiteX65" fmla="*/ 1836420 w 3390900"/>
              <a:gd name="connsiteY65" fmla="*/ 1912620 h 2887980"/>
              <a:gd name="connsiteX66" fmla="*/ 1836420 w 3390900"/>
              <a:gd name="connsiteY66" fmla="*/ 1882140 h 2887980"/>
              <a:gd name="connsiteX67" fmla="*/ 1882140 w 3390900"/>
              <a:gd name="connsiteY67" fmla="*/ 1851660 h 2887980"/>
              <a:gd name="connsiteX68" fmla="*/ 1836420 w 3390900"/>
              <a:gd name="connsiteY68" fmla="*/ 1767840 h 2887980"/>
              <a:gd name="connsiteX69" fmla="*/ 1790700 w 3390900"/>
              <a:gd name="connsiteY69" fmla="*/ 1615440 h 2887980"/>
              <a:gd name="connsiteX70" fmla="*/ 1866900 w 3390900"/>
              <a:gd name="connsiteY70" fmla="*/ 1516380 h 2887980"/>
              <a:gd name="connsiteX71" fmla="*/ 1981200 w 3390900"/>
              <a:gd name="connsiteY71" fmla="*/ 1447800 h 2887980"/>
              <a:gd name="connsiteX72" fmla="*/ 2080260 w 3390900"/>
              <a:gd name="connsiteY72" fmla="*/ 1341120 h 2887980"/>
              <a:gd name="connsiteX73" fmla="*/ 2179320 w 3390900"/>
              <a:gd name="connsiteY73" fmla="*/ 1280160 h 2887980"/>
              <a:gd name="connsiteX74" fmla="*/ 2293620 w 3390900"/>
              <a:gd name="connsiteY74" fmla="*/ 1158240 h 2887980"/>
              <a:gd name="connsiteX75" fmla="*/ 2400300 w 3390900"/>
              <a:gd name="connsiteY75" fmla="*/ 1143000 h 2887980"/>
              <a:gd name="connsiteX76" fmla="*/ 2385060 w 3390900"/>
              <a:gd name="connsiteY76" fmla="*/ 1089660 h 2887980"/>
              <a:gd name="connsiteX77" fmla="*/ 2552700 w 3390900"/>
              <a:gd name="connsiteY77" fmla="*/ 899160 h 2887980"/>
              <a:gd name="connsiteX78" fmla="*/ 2727960 w 3390900"/>
              <a:gd name="connsiteY78" fmla="*/ 701040 h 2887980"/>
              <a:gd name="connsiteX79" fmla="*/ 2903220 w 3390900"/>
              <a:gd name="connsiteY79" fmla="*/ 518160 h 2887980"/>
              <a:gd name="connsiteX80" fmla="*/ 3131820 w 3390900"/>
              <a:gd name="connsiteY80" fmla="*/ 281940 h 2887980"/>
              <a:gd name="connsiteX81" fmla="*/ 3345180 w 3390900"/>
              <a:gd name="connsiteY81" fmla="*/ 129540 h 2887980"/>
              <a:gd name="connsiteX82" fmla="*/ 3390900 w 3390900"/>
              <a:gd name="connsiteY82" fmla="*/ 99060 h 2887980"/>
              <a:gd name="connsiteX83" fmla="*/ 3314700 w 3390900"/>
              <a:gd name="connsiteY83" fmla="*/ 0 h 288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390900" h="2887980">
                <a:moveTo>
                  <a:pt x="3314700" y="0"/>
                </a:moveTo>
                <a:lnTo>
                  <a:pt x="3147060" y="144780"/>
                </a:lnTo>
                <a:lnTo>
                  <a:pt x="3002280" y="297180"/>
                </a:lnTo>
                <a:lnTo>
                  <a:pt x="2781300" y="548640"/>
                </a:lnTo>
                <a:lnTo>
                  <a:pt x="2499360" y="830580"/>
                </a:lnTo>
                <a:lnTo>
                  <a:pt x="2217420" y="1120140"/>
                </a:lnTo>
                <a:lnTo>
                  <a:pt x="1950720" y="1303020"/>
                </a:lnTo>
                <a:lnTo>
                  <a:pt x="1760220" y="1455420"/>
                </a:lnTo>
                <a:lnTo>
                  <a:pt x="1600200" y="1508760"/>
                </a:lnTo>
                <a:lnTo>
                  <a:pt x="1455420" y="1478280"/>
                </a:lnTo>
                <a:lnTo>
                  <a:pt x="1234440" y="1424940"/>
                </a:lnTo>
                <a:lnTo>
                  <a:pt x="975360" y="1295400"/>
                </a:lnTo>
                <a:lnTo>
                  <a:pt x="1158240" y="1104900"/>
                </a:lnTo>
                <a:lnTo>
                  <a:pt x="1135380" y="1005840"/>
                </a:lnTo>
                <a:lnTo>
                  <a:pt x="1211580" y="708660"/>
                </a:lnTo>
                <a:lnTo>
                  <a:pt x="1165860" y="685800"/>
                </a:lnTo>
                <a:lnTo>
                  <a:pt x="1150620" y="144780"/>
                </a:lnTo>
                <a:lnTo>
                  <a:pt x="1051560" y="152400"/>
                </a:lnTo>
                <a:lnTo>
                  <a:pt x="975360" y="632460"/>
                </a:lnTo>
                <a:lnTo>
                  <a:pt x="838200" y="617220"/>
                </a:lnTo>
                <a:lnTo>
                  <a:pt x="662940" y="1188720"/>
                </a:lnTo>
                <a:lnTo>
                  <a:pt x="472440" y="1066800"/>
                </a:lnTo>
                <a:lnTo>
                  <a:pt x="464820" y="388620"/>
                </a:lnTo>
                <a:lnTo>
                  <a:pt x="358140" y="449580"/>
                </a:lnTo>
                <a:lnTo>
                  <a:pt x="312420" y="563880"/>
                </a:lnTo>
                <a:lnTo>
                  <a:pt x="297180" y="624840"/>
                </a:lnTo>
                <a:lnTo>
                  <a:pt x="236220" y="678180"/>
                </a:lnTo>
                <a:lnTo>
                  <a:pt x="304800" y="739140"/>
                </a:lnTo>
                <a:lnTo>
                  <a:pt x="312420" y="853440"/>
                </a:lnTo>
                <a:lnTo>
                  <a:pt x="373380" y="1005840"/>
                </a:lnTo>
                <a:lnTo>
                  <a:pt x="350520" y="1112520"/>
                </a:lnTo>
                <a:lnTo>
                  <a:pt x="274320" y="1203960"/>
                </a:lnTo>
                <a:lnTo>
                  <a:pt x="114300" y="1264920"/>
                </a:lnTo>
                <a:lnTo>
                  <a:pt x="7620" y="1280160"/>
                </a:lnTo>
                <a:lnTo>
                  <a:pt x="0" y="1905000"/>
                </a:lnTo>
                <a:lnTo>
                  <a:pt x="114300" y="1813560"/>
                </a:lnTo>
                <a:lnTo>
                  <a:pt x="381000" y="1813560"/>
                </a:lnTo>
                <a:lnTo>
                  <a:pt x="586740" y="1744980"/>
                </a:lnTo>
                <a:lnTo>
                  <a:pt x="662940" y="1668780"/>
                </a:lnTo>
                <a:lnTo>
                  <a:pt x="731520" y="1615440"/>
                </a:lnTo>
                <a:lnTo>
                  <a:pt x="807720" y="1684020"/>
                </a:lnTo>
                <a:lnTo>
                  <a:pt x="922020" y="1645920"/>
                </a:lnTo>
                <a:lnTo>
                  <a:pt x="1150620" y="1531620"/>
                </a:lnTo>
                <a:lnTo>
                  <a:pt x="1310640" y="1600200"/>
                </a:lnTo>
                <a:lnTo>
                  <a:pt x="1539240" y="1722120"/>
                </a:lnTo>
                <a:lnTo>
                  <a:pt x="1623060" y="1821180"/>
                </a:lnTo>
                <a:lnTo>
                  <a:pt x="1684020" y="1965960"/>
                </a:lnTo>
                <a:lnTo>
                  <a:pt x="1569720" y="2042160"/>
                </a:lnTo>
                <a:lnTo>
                  <a:pt x="1630680" y="2186940"/>
                </a:lnTo>
                <a:lnTo>
                  <a:pt x="1699260" y="2171700"/>
                </a:lnTo>
                <a:lnTo>
                  <a:pt x="1752600" y="2202180"/>
                </a:lnTo>
                <a:lnTo>
                  <a:pt x="1638300" y="2240280"/>
                </a:lnTo>
                <a:lnTo>
                  <a:pt x="1737360" y="2499360"/>
                </a:lnTo>
                <a:lnTo>
                  <a:pt x="1798320" y="2689860"/>
                </a:lnTo>
                <a:lnTo>
                  <a:pt x="1943100" y="2796540"/>
                </a:lnTo>
                <a:lnTo>
                  <a:pt x="2034540" y="2865120"/>
                </a:lnTo>
                <a:lnTo>
                  <a:pt x="2118360" y="2887980"/>
                </a:lnTo>
                <a:lnTo>
                  <a:pt x="2270760" y="2712720"/>
                </a:lnTo>
                <a:lnTo>
                  <a:pt x="2141220" y="2506980"/>
                </a:lnTo>
                <a:lnTo>
                  <a:pt x="2133600" y="2362200"/>
                </a:lnTo>
                <a:lnTo>
                  <a:pt x="2148840" y="2286000"/>
                </a:lnTo>
                <a:lnTo>
                  <a:pt x="2202180" y="2240280"/>
                </a:lnTo>
                <a:lnTo>
                  <a:pt x="2110740" y="2125980"/>
                </a:lnTo>
                <a:lnTo>
                  <a:pt x="1958340" y="1927860"/>
                </a:lnTo>
                <a:lnTo>
                  <a:pt x="1882140" y="1905000"/>
                </a:lnTo>
                <a:lnTo>
                  <a:pt x="1836420" y="1912620"/>
                </a:lnTo>
                <a:lnTo>
                  <a:pt x="1836420" y="1882140"/>
                </a:lnTo>
                <a:lnTo>
                  <a:pt x="1882140" y="1851660"/>
                </a:lnTo>
                <a:lnTo>
                  <a:pt x="1836420" y="1767840"/>
                </a:lnTo>
                <a:lnTo>
                  <a:pt x="1790700" y="1615440"/>
                </a:lnTo>
                <a:lnTo>
                  <a:pt x="1866900" y="1516380"/>
                </a:lnTo>
                <a:lnTo>
                  <a:pt x="1981200" y="1447800"/>
                </a:lnTo>
                <a:lnTo>
                  <a:pt x="2080260" y="1341120"/>
                </a:lnTo>
                <a:lnTo>
                  <a:pt x="2179320" y="1280160"/>
                </a:lnTo>
                <a:lnTo>
                  <a:pt x="2293620" y="1158240"/>
                </a:lnTo>
                <a:lnTo>
                  <a:pt x="2400300" y="1143000"/>
                </a:lnTo>
                <a:lnTo>
                  <a:pt x="2385060" y="1089660"/>
                </a:lnTo>
                <a:lnTo>
                  <a:pt x="2552700" y="899160"/>
                </a:lnTo>
                <a:lnTo>
                  <a:pt x="2727960" y="701040"/>
                </a:lnTo>
                <a:lnTo>
                  <a:pt x="2903220" y="518160"/>
                </a:lnTo>
                <a:lnTo>
                  <a:pt x="3131820" y="281940"/>
                </a:lnTo>
                <a:lnTo>
                  <a:pt x="3345180" y="129540"/>
                </a:lnTo>
                <a:lnTo>
                  <a:pt x="3390900" y="99060"/>
                </a:lnTo>
                <a:lnTo>
                  <a:pt x="3314700" y="0"/>
                </a:lnTo>
                <a:close/>
              </a:path>
            </a:pathLst>
          </a:cu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i-FI" smtClean="0">
              <a:solidFill>
                <a:srgbClr val="FFFFFF"/>
              </a:solidFill>
            </a:endParaRPr>
          </a:p>
        </p:txBody>
      </p:sp>
      <p:sp>
        <p:nvSpPr>
          <p:cNvPr id="21" name="Puolivapaa piirto 20"/>
          <p:cNvSpPr/>
          <p:nvPr/>
        </p:nvSpPr>
        <p:spPr>
          <a:xfrm>
            <a:off x="-91440" y="2430780"/>
            <a:ext cx="464820" cy="617220"/>
          </a:xfrm>
          <a:custGeom>
            <a:avLst/>
            <a:gdLst>
              <a:gd name="connsiteX0" fmla="*/ 0 w 464820"/>
              <a:gd name="connsiteY0" fmla="*/ 0 h 617220"/>
              <a:gd name="connsiteX1" fmla="*/ 106680 w 464820"/>
              <a:gd name="connsiteY1" fmla="*/ 99060 h 617220"/>
              <a:gd name="connsiteX2" fmla="*/ 327660 w 464820"/>
              <a:gd name="connsiteY2" fmla="*/ 335280 h 617220"/>
              <a:gd name="connsiteX3" fmla="*/ 457200 w 464820"/>
              <a:gd name="connsiteY3" fmla="*/ 480060 h 617220"/>
              <a:gd name="connsiteX4" fmla="*/ 464820 w 464820"/>
              <a:gd name="connsiteY4" fmla="*/ 556260 h 617220"/>
              <a:gd name="connsiteX5" fmla="*/ 350520 w 464820"/>
              <a:gd name="connsiteY5" fmla="*/ 617220 h 617220"/>
              <a:gd name="connsiteX6" fmla="*/ 335280 w 464820"/>
              <a:gd name="connsiteY6" fmla="*/ 548640 h 617220"/>
              <a:gd name="connsiteX7" fmla="*/ 304800 w 464820"/>
              <a:gd name="connsiteY7" fmla="*/ 441960 h 617220"/>
              <a:gd name="connsiteX8" fmla="*/ 205740 w 464820"/>
              <a:gd name="connsiteY8" fmla="*/ 342900 h 617220"/>
              <a:gd name="connsiteX9" fmla="*/ 91440 w 464820"/>
              <a:gd name="connsiteY9" fmla="*/ 228600 h 617220"/>
              <a:gd name="connsiteX10" fmla="*/ 0 w 464820"/>
              <a:gd name="connsiteY10" fmla="*/ 198120 h 617220"/>
              <a:gd name="connsiteX11" fmla="*/ 0 w 464820"/>
              <a:gd name="connsiteY11" fmla="*/ 0 h 61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820" h="617220">
                <a:moveTo>
                  <a:pt x="0" y="0"/>
                </a:moveTo>
                <a:lnTo>
                  <a:pt x="106680" y="99060"/>
                </a:lnTo>
                <a:lnTo>
                  <a:pt x="327660" y="335280"/>
                </a:lnTo>
                <a:lnTo>
                  <a:pt x="457200" y="480060"/>
                </a:lnTo>
                <a:lnTo>
                  <a:pt x="464820" y="556260"/>
                </a:lnTo>
                <a:lnTo>
                  <a:pt x="350520" y="617220"/>
                </a:lnTo>
                <a:lnTo>
                  <a:pt x="335280" y="548640"/>
                </a:lnTo>
                <a:lnTo>
                  <a:pt x="304800" y="441960"/>
                </a:lnTo>
                <a:lnTo>
                  <a:pt x="205740" y="342900"/>
                </a:lnTo>
                <a:lnTo>
                  <a:pt x="91440" y="228600"/>
                </a:lnTo>
                <a:lnTo>
                  <a:pt x="0" y="198120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i-FI" smtClean="0">
              <a:solidFill>
                <a:srgbClr val="FFFFFF"/>
              </a:solidFill>
            </a:endParaRPr>
          </a:p>
        </p:txBody>
      </p:sp>
      <p:sp>
        <p:nvSpPr>
          <p:cNvPr id="22" name="Puolivapaa piirto 21"/>
          <p:cNvSpPr/>
          <p:nvPr/>
        </p:nvSpPr>
        <p:spPr>
          <a:xfrm>
            <a:off x="3255484" y="859316"/>
            <a:ext cx="1382617" cy="1850833"/>
          </a:xfrm>
          <a:custGeom>
            <a:avLst/>
            <a:gdLst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32622 w 1382617"/>
              <a:gd name="connsiteY3" fmla="*/ 1421176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085162 w 1382617"/>
              <a:gd name="connsiteY6" fmla="*/ 1123720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45754 h 1850833"/>
              <a:gd name="connsiteX19" fmla="*/ 886858 w 1382617"/>
              <a:gd name="connsiteY19" fmla="*/ 1272448 h 1850833"/>
              <a:gd name="connsiteX20" fmla="*/ 721605 w 1382617"/>
              <a:gd name="connsiteY20" fmla="*/ 1371600 h 1850833"/>
              <a:gd name="connsiteX21" fmla="*/ 462709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32622 w 1382617"/>
              <a:gd name="connsiteY3" fmla="*/ 1421176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085162 w 1382617"/>
              <a:gd name="connsiteY6" fmla="*/ 1123720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45754 h 1850833"/>
              <a:gd name="connsiteX19" fmla="*/ 886858 w 1382617"/>
              <a:gd name="connsiteY19" fmla="*/ 1272448 h 1850833"/>
              <a:gd name="connsiteX20" fmla="*/ 721605 w 1382617"/>
              <a:gd name="connsiteY20" fmla="*/ 1371600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32622 w 1382617"/>
              <a:gd name="connsiteY3" fmla="*/ 1421176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085162 w 1382617"/>
              <a:gd name="connsiteY6" fmla="*/ 1123720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45754 h 1850833"/>
              <a:gd name="connsiteX19" fmla="*/ 886858 w 1382617"/>
              <a:gd name="connsiteY19" fmla="*/ 1272448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085162 w 1382617"/>
              <a:gd name="connsiteY6" fmla="*/ 1123720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45754 h 1850833"/>
              <a:gd name="connsiteX19" fmla="*/ 886858 w 1382617"/>
              <a:gd name="connsiteY19" fmla="*/ 1272448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085162 w 1382617"/>
              <a:gd name="connsiteY6" fmla="*/ 1123720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45754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085162 w 1382617"/>
              <a:gd name="connsiteY6" fmla="*/ 1123720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100726 w 1382617"/>
              <a:gd name="connsiteY6" fmla="*/ 1131502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91134 w 1382617"/>
              <a:gd name="connsiteY7" fmla="*/ 927690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91134 w 1382617"/>
              <a:gd name="connsiteY7" fmla="*/ 927690 h 1850833"/>
              <a:gd name="connsiteX8" fmla="*/ 1284778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91134 w 1382617"/>
              <a:gd name="connsiteY7" fmla="*/ 927690 h 1850833"/>
              <a:gd name="connsiteX8" fmla="*/ 1284778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195636 w 1382617"/>
              <a:gd name="connsiteY16" fmla="*/ 718370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91134 w 1382617"/>
              <a:gd name="connsiteY7" fmla="*/ 927690 h 1850833"/>
              <a:gd name="connsiteX8" fmla="*/ 1284778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11200 w 1382617"/>
              <a:gd name="connsiteY16" fmla="*/ 730043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91134 w 1382617"/>
              <a:gd name="connsiteY7" fmla="*/ 927690 h 1850833"/>
              <a:gd name="connsiteX8" fmla="*/ 1284778 w 1382617"/>
              <a:gd name="connsiteY8" fmla="*/ 705079 h 1850833"/>
              <a:gd name="connsiteX9" fmla="*/ 1322024 w 1382617"/>
              <a:gd name="connsiteY9" fmla="*/ 506776 h 1850833"/>
              <a:gd name="connsiteX10" fmla="*/ 1355427 w 1382617"/>
              <a:gd name="connsiteY10" fmla="*/ 393607 h 1850833"/>
              <a:gd name="connsiteX11" fmla="*/ 1377109 w 1382617"/>
              <a:gd name="connsiteY11" fmla="*/ 225845 h 1850833"/>
              <a:gd name="connsiteX12" fmla="*/ 1382617 w 1382617"/>
              <a:gd name="connsiteY12" fmla="*/ 0 h 1850833"/>
              <a:gd name="connsiteX13" fmla="*/ 1311008 w 1382617"/>
              <a:gd name="connsiteY13" fmla="*/ 11017 h 1850833"/>
              <a:gd name="connsiteX14" fmla="*/ 1305499 w 1382617"/>
              <a:gd name="connsiteY14" fmla="*/ 198303 h 1850833"/>
              <a:gd name="connsiteX15" fmla="*/ 1294482 w 1382617"/>
              <a:gd name="connsiteY15" fmla="*/ 352539 h 1850833"/>
              <a:gd name="connsiteX16" fmla="*/ 1250415 w 1382617"/>
              <a:gd name="connsiteY16" fmla="*/ 572877 h 1850833"/>
              <a:gd name="connsiteX17" fmla="*/ 1211200 w 1382617"/>
              <a:gd name="connsiteY17" fmla="*/ 730043 h 1850833"/>
              <a:gd name="connsiteX18" fmla="*/ 1151263 w 1382617"/>
              <a:gd name="connsiteY18" fmla="*/ 886857 h 1850833"/>
              <a:gd name="connsiteX19" fmla="*/ 1024569 w 1382617"/>
              <a:gd name="connsiteY19" fmla="*/ 1126299 h 1850833"/>
              <a:gd name="connsiteX20" fmla="*/ 890749 w 1382617"/>
              <a:gd name="connsiteY20" fmla="*/ 1260775 h 1850833"/>
              <a:gd name="connsiteX21" fmla="*/ 721605 w 1382617"/>
              <a:gd name="connsiteY21" fmla="*/ 1356035 h 1850833"/>
              <a:gd name="connsiteX22" fmla="*/ 478273 w 1382617"/>
              <a:gd name="connsiteY22" fmla="*/ 1487277 h 1850833"/>
              <a:gd name="connsiteX23" fmla="*/ 236863 w 1382617"/>
              <a:gd name="connsiteY23" fmla="*/ 1647021 h 1850833"/>
              <a:gd name="connsiteX24" fmla="*/ 0 w 1382617"/>
              <a:gd name="connsiteY24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91134 w 1382617"/>
              <a:gd name="connsiteY7" fmla="*/ 927690 h 1850833"/>
              <a:gd name="connsiteX8" fmla="*/ 1284778 w 1382617"/>
              <a:gd name="connsiteY8" fmla="*/ 705079 h 1850833"/>
              <a:gd name="connsiteX9" fmla="*/ 1333697 w 1382617"/>
              <a:gd name="connsiteY9" fmla="*/ 510667 h 1850833"/>
              <a:gd name="connsiteX10" fmla="*/ 1355427 w 1382617"/>
              <a:gd name="connsiteY10" fmla="*/ 393607 h 1850833"/>
              <a:gd name="connsiteX11" fmla="*/ 1377109 w 1382617"/>
              <a:gd name="connsiteY11" fmla="*/ 225845 h 1850833"/>
              <a:gd name="connsiteX12" fmla="*/ 1382617 w 1382617"/>
              <a:gd name="connsiteY12" fmla="*/ 0 h 1850833"/>
              <a:gd name="connsiteX13" fmla="*/ 1311008 w 1382617"/>
              <a:gd name="connsiteY13" fmla="*/ 11017 h 1850833"/>
              <a:gd name="connsiteX14" fmla="*/ 1305499 w 1382617"/>
              <a:gd name="connsiteY14" fmla="*/ 198303 h 1850833"/>
              <a:gd name="connsiteX15" fmla="*/ 1294482 w 1382617"/>
              <a:gd name="connsiteY15" fmla="*/ 352539 h 1850833"/>
              <a:gd name="connsiteX16" fmla="*/ 1250415 w 1382617"/>
              <a:gd name="connsiteY16" fmla="*/ 572877 h 1850833"/>
              <a:gd name="connsiteX17" fmla="*/ 1211200 w 1382617"/>
              <a:gd name="connsiteY17" fmla="*/ 730043 h 1850833"/>
              <a:gd name="connsiteX18" fmla="*/ 1151263 w 1382617"/>
              <a:gd name="connsiteY18" fmla="*/ 886857 h 1850833"/>
              <a:gd name="connsiteX19" fmla="*/ 1024569 w 1382617"/>
              <a:gd name="connsiteY19" fmla="*/ 1126299 h 1850833"/>
              <a:gd name="connsiteX20" fmla="*/ 890749 w 1382617"/>
              <a:gd name="connsiteY20" fmla="*/ 1260775 h 1850833"/>
              <a:gd name="connsiteX21" fmla="*/ 721605 w 1382617"/>
              <a:gd name="connsiteY21" fmla="*/ 1356035 h 1850833"/>
              <a:gd name="connsiteX22" fmla="*/ 478273 w 1382617"/>
              <a:gd name="connsiteY22" fmla="*/ 1487277 h 1850833"/>
              <a:gd name="connsiteX23" fmla="*/ 236863 w 1382617"/>
              <a:gd name="connsiteY23" fmla="*/ 1647021 h 1850833"/>
              <a:gd name="connsiteX24" fmla="*/ 0 w 1382617"/>
              <a:gd name="connsiteY24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202807 w 1382617"/>
              <a:gd name="connsiteY7" fmla="*/ 931581 h 1850833"/>
              <a:gd name="connsiteX8" fmla="*/ 1284778 w 1382617"/>
              <a:gd name="connsiteY8" fmla="*/ 705079 h 1850833"/>
              <a:gd name="connsiteX9" fmla="*/ 1333697 w 1382617"/>
              <a:gd name="connsiteY9" fmla="*/ 510667 h 1850833"/>
              <a:gd name="connsiteX10" fmla="*/ 1355427 w 1382617"/>
              <a:gd name="connsiteY10" fmla="*/ 393607 h 1850833"/>
              <a:gd name="connsiteX11" fmla="*/ 1377109 w 1382617"/>
              <a:gd name="connsiteY11" fmla="*/ 225845 h 1850833"/>
              <a:gd name="connsiteX12" fmla="*/ 1382617 w 1382617"/>
              <a:gd name="connsiteY12" fmla="*/ 0 h 1850833"/>
              <a:gd name="connsiteX13" fmla="*/ 1311008 w 1382617"/>
              <a:gd name="connsiteY13" fmla="*/ 11017 h 1850833"/>
              <a:gd name="connsiteX14" fmla="*/ 1305499 w 1382617"/>
              <a:gd name="connsiteY14" fmla="*/ 198303 h 1850833"/>
              <a:gd name="connsiteX15" fmla="*/ 1294482 w 1382617"/>
              <a:gd name="connsiteY15" fmla="*/ 352539 h 1850833"/>
              <a:gd name="connsiteX16" fmla="*/ 1250415 w 1382617"/>
              <a:gd name="connsiteY16" fmla="*/ 572877 h 1850833"/>
              <a:gd name="connsiteX17" fmla="*/ 1211200 w 1382617"/>
              <a:gd name="connsiteY17" fmla="*/ 730043 h 1850833"/>
              <a:gd name="connsiteX18" fmla="*/ 1151263 w 1382617"/>
              <a:gd name="connsiteY18" fmla="*/ 886857 h 1850833"/>
              <a:gd name="connsiteX19" fmla="*/ 1024569 w 1382617"/>
              <a:gd name="connsiteY19" fmla="*/ 1126299 h 1850833"/>
              <a:gd name="connsiteX20" fmla="*/ 890749 w 1382617"/>
              <a:gd name="connsiteY20" fmla="*/ 1260775 h 1850833"/>
              <a:gd name="connsiteX21" fmla="*/ 721605 w 1382617"/>
              <a:gd name="connsiteY21" fmla="*/ 1356035 h 1850833"/>
              <a:gd name="connsiteX22" fmla="*/ 478273 w 1382617"/>
              <a:gd name="connsiteY22" fmla="*/ 1487277 h 1850833"/>
              <a:gd name="connsiteX23" fmla="*/ 236863 w 1382617"/>
              <a:gd name="connsiteY23" fmla="*/ 1647021 h 1850833"/>
              <a:gd name="connsiteX24" fmla="*/ 0 w 1382617"/>
              <a:gd name="connsiteY24" fmla="*/ 1768207 h 185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82617" h="1850833">
                <a:moveTo>
                  <a:pt x="0" y="1768207"/>
                </a:moveTo>
                <a:lnTo>
                  <a:pt x="66102" y="1850833"/>
                </a:lnTo>
                <a:lnTo>
                  <a:pt x="512285" y="1575412"/>
                </a:lnTo>
                <a:lnTo>
                  <a:pt x="752078" y="1432850"/>
                </a:lnTo>
                <a:lnTo>
                  <a:pt x="903383" y="1322024"/>
                </a:lnTo>
                <a:lnTo>
                  <a:pt x="997683" y="1239397"/>
                </a:lnTo>
                <a:lnTo>
                  <a:pt x="1100726" y="1131502"/>
                </a:lnTo>
                <a:lnTo>
                  <a:pt x="1202807" y="931581"/>
                </a:lnTo>
                <a:lnTo>
                  <a:pt x="1284778" y="705079"/>
                </a:lnTo>
                <a:lnTo>
                  <a:pt x="1333697" y="510667"/>
                </a:lnTo>
                <a:cubicBezTo>
                  <a:pt x="1338346" y="474241"/>
                  <a:pt x="1350778" y="430033"/>
                  <a:pt x="1355427" y="393607"/>
                </a:cubicBezTo>
                <a:lnTo>
                  <a:pt x="1377109" y="225845"/>
                </a:lnTo>
                <a:lnTo>
                  <a:pt x="1382617" y="0"/>
                </a:lnTo>
                <a:lnTo>
                  <a:pt x="1311008" y="11017"/>
                </a:lnTo>
                <a:lnTo>
                  <a:pt x="1305499" y="198303"/>
                </a:lnTo>
                <a:lnTo>
                  <a:pt x="1294482" y="352539"/>
                </a:lnTo>
                <a:cubicBezTo>
                  <a:pt x="1279793" y="425985"/>
                  <a:pt x="1264295" y="509960"/>
                  <a:pt x="1250415" y="572877"/>
                </a:cubicBezTo>
                <a:cubicBezTo>
                  <a:pt x="1236535" y="635794"/>
                  <a:pt x="1229460" y="681545"/>
                  <a:pt x="1211200" y="730043"/>
                </a:cubicBezTo>
                <a:lnTo>
                  <a:pt x="1151263" y="886857"/>
                </a:lnTo>
                <a:lnTo>
                  <a:pt x="1024569" y="1126299"/>
                </a:lnTo>
                <a:lnTo>
                  <a:pt x="890749" y="1260775"/>
                </a:lnTo>
                <a:lnTo>
                  <a:pt x="721605" y="1356035"/>
                </a:lnTo>
                <a:lnTo>
                  <a:pt x="478273" y="1487277"/>
                </a:lnTo>
                <a:lnTo>
                  <a:pt x="236863" y="1647021"/>
                </a:lnTo>
                <a:lnTo>
                  <a:pt x="0" y="1768207"/>
                </a:lnTo>
                <a:close/>
              </a:path>
            </a:pathLst>
          </a:cu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i-FI" smtClean="0">
              <a:solidFill>
                <a:srgbClr val="FFFFFF"/>
              </a:solidFill>
            </a:endParaRPr>
          </a:p>
        </p:txBody>
      </p:sp>
      <p:sp>
        <p:nvSpPr>
          <p:cNvPr id="23" name="Puolivapaa piirto 22"/>
          <p:cNvSpPr/>
          <p:nvPr/>
        </p:nvSpPr>
        <p:spPr>
          <a:xfrm>
            <a:off x="4548753" y="0"/>
            <a:ext cx="3277891" cy="821410"/>
          </a:xfrm>
          <a:custGeom>
            <a:avLst/>
            <a:gdLst>
              <a:gd name="connsiteX0" fmla="*/ 0 w 3277891"/>
              <a:gd name="connsiteY0" fmla="*/ 821410 h 821410"/>
              <a:gd name="connsiteX1" fmla="*/ 116237 w 3277891"/>
              <a:gd name="connsiteY1" fmla="*/ 805912 h 821410"/>
              <a:gd name="connsiteX2" fmla="*/ 209227 w 3277891"/>
              <a:gd name="connsiteY2" fmla="*/ 612183 h 821410"/>
              <a:gd name="connsiteX3" fmla="*/ 495945 w 3277891"/>
              <a:gd name="connsiteY3" fmla="*/ 255722 h 821410"/>
              <a:gd name="connsiteX4" fmla="*/ 650928 w 3277891"/>
              <a:gd name="connsiteY4" fmla="*/ 69742 h 821410"/>
              <a:gd name="connsiteX5" fmla="*/ 829159 w 3277891"/>
              <a:gd name="connsiteY5" fmla="*/ 30997 h 821410"/>
              <a:gd name="connsiteX6" fmla="*/ 1053884 w 3277891"/>
              <a:gd name="connsiteY6" fmla="*/ 46495 h 821410"/>
              <a:gd name="connsiteX7" fmla="*/ 1146874 w 3277891"/>
              <a:gd name="connsiteY7" fmla="*/ 23247 h 821410"/>
              <a:gd name="connsiteX8" fmla="*/ 1410345 w 3277891"/>
              <a:gd name="connsiteY8" fmla="*/ 30997 h 821410"/>
              <a:gd name="connsiteX9" fmla="*/ 1596325 w 3277891"/>
              <a:gd name="connsiteY9" fmla="*/ 123986 h 821410"/>
              <a:gd name="connsiteX10" fmla="*/ 1836549 w 3277891"/>
              <a:gd name="connsiteY10" fmla="*/ 224725 h 821410"/>
              <a:gd name="connsiteX11" fmla="*/ 1945037 w 3277891"/>
              <a:gd name="connsiteY11" fmla="*/ 387458 h 821410"/>
              <a:gd name="connsiteX12" fmla="*/ 2045776 w 3277891"/>
              <a:gd name="connsiteY12" fmla="*/ 418454 h 821410"/>
              <a:gd name="connsiteX13" fmla="*/ 2417735 w 3277891"/>
              <a:gd name="connsiteY13" fmla="*/ 418454 h 821410"/>
              <a:gd name="connsiteX14" fmla="*/ 2657959 w 3277891"/>
              <a:gd name="connsiteY14" fmla="*/ 317715 h 821410"/>
              <a:gd name="connsiteX15" fmla="*/ 2944678 w 3277891"/>
              <a:gd name="connsiteY15" fmla="*/ 116237 h 821410"/>
              <a:gd name="connsiteX16" fmla="*/ 3130657 w 3277891"/>
              <a:gd name="connsiteY16" fmla="*/ 54244 h 821410"/>
              <a:gd name="connsiteX17" fmla="*/ 3277891 w 3277891"/>
              <a:gd name="connsiteY17" fmla="*/ 0 h 821410"/>
              <a:gd name="connsiteX18" fmla="*/ 3099661 w 3277891"/>
              <a:gd name="connsiteY18" fmla="*/ 0 h 821410"/>
              <a:gd name="connsiteX19" fmla="*/ 2828440 w 3277891"/>
              <a:gd name="connsiteY19" fmla="*/ 77492 h 821410"/>
              <a:gd name="connsiteX20" fmla="*/ 2557220 w 3277891"/>
              <a:gd name="connsiteY20" fmla="*/ 240224 h 821410"/>
              <a:gd name="connsiteX21" fmla="*/ 2340244 w 3277891"/>
              <a:gd name="connsiteY21" fmla="*/ 286719 h 821410"/>
              <a:gd name="connsiteX22" fmla="*/ 2092271 w 3277891"/>
              <a:gd name="connsiteY22" fmla="*/ 263471 h 821410"/>
              <a:gd name="connsiteX23" fmla="*/ 1867545 w 3277891"/>
              <a:gd name="connsiteY23" fmla="*/ 123986 h 821410"/>
              <a:gd name="connsiteX24" fmla="*/ 1735810 w 3277891"/>
              <a:gd name="connsiteY24" fmla="*/ 38746 h 821410"/>
              <a:gd name="connsiteX25" fmla="*/ 1650569 w 3277891"/>
              <a:gd name="connsiteY25" fmla="*/ 7749 h 821410"/>
              <a:gd name="connsiteX26" fmla="*/ 542440 w 3277891"/>
              <a:gd name="connsiteY26" fmla="*/ 0 h 821410"/>
              <a:gd name="connsiteX27" fmla="*/ 364210 w 3277891"/>
              <a:gd name="connsiteY27" fmla="*/ 193729 h 821410"/>
              <a:gd name="connsiteX28" fmla="*/ 278969 w 3277891"/>
              <a:gd name="connsiteY28" fmla="*/ 348712 h 821410"/>
              <a:gd name="connsiteX29" fmla="*/ 131735 w 3277891"/>
              <a:gd name="connsiteY29" fmla="*/ 550190 h 821410"/>
              <a:gd name="connsiteX30" fmla="*/ 7749 w 3277891"/>
              <a:gd name="connsiteY30" fmla="*/ 728420 h 821410"/>
              <a:gd name="connsiteX31" fmla="*/ 0 w 3277891"/>
              <a:gd name="connsiteY31" fmla="*/ 821410 h 82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277891" h="821410">
                <a:moveTo>
                  <a:pt x="0" y="821410"/>
                </a:moveTo>
                <a:lnTo>
                  <a:pt x="116237" y="805912"/>
                </a:lnTo>
                <a:lnTo>
                  <a:pt x="209227" y="612183"/>
                </a:lnTo>
                <a:lnTo>
                  <a:pt x="495945" y="255722"/>
                </a:lnTo>
                <a:lnTo>
                  <a:pt x="650928" y="69742"/>
                </a:lnTo>
                <a:lnTo>
                  <a:pt x="829159" y="30997"/>
                </a:lnTo>
                <a:lnTo>
                  <a:pt x="1053884" y="46495"/>
                </a:lnTo>
                <a:lnTo>
                  <a:pt x="1146874" y="23247"/>
                </a:lnTo>
                <a:lnTo>
                  <a:pt x="1410345" y="30997"/>
                </a:lnTo>
                <a:lnTo>
                  <a:pt x="1596325" y="123986"/>
                </a:lnTo>
                <a:lnTo>
                  <a:pt x="1836549" y="224725"/>
                </a:lnTo>
                <a:lnTo>
                  <a:pt x="1945037" y="387458"/>
                </a:lnTo>
                <a:lnTo>
                  <a:pt x="2045776" y="418454"/>
                </a:lnTo>
                <a:lnTo>
                  <a:pt x="2417735" y="418454"/>
                </a:lnTo>
                <a:lnTo>
                  <a:pt x="2657959" y="317715"/>
                </a:lnTo>
                <a:lnTo>
                  <a:pt x="2944678" y="116237"/>
                </a:lnTo>
                <a:lnTo>
                  <a:pt x="3130657" y="54244"/>
                </a:lnTo>
                <a:lnTo>
                  <a:pt x="3277891" y="0"/>
                </a:lnTo>
                <a:lnTo>
                  <a:pt x="3099661" y="0"/>
                </a:lnTo>
                <a:lnTo>
                  <a:pt x="2828440" y="77492"/>
                </a:lnTo>
                <a:lnTo>
                  <a:pt x="2557220" y="240224"/>
                </a:lnTo>
                <a:lnTo>
                  <a:pt x="2340244" y="286719"/>
                </a:lnTo>
                <a:lnTo>
                  <a:pt x="2092271" y="263471"/>
                </a:lnTo>
                <a:lnTo>
                  <a:pt x="1867545" y="123986"/>
                </a:lnTo>
                <a:lnTo>
                  <a:pt x="1735810" y="38746"/>
                </a:lnTo>
                <a:lnTo>
                  <a:pt x="1650569" y="7749"/>
                </a:lnTo>
                <a:lnTo>
                  <a:pt x="542440" y="0"/>
                </a:lnTo>
                <a:lnTo>
                  <a:pt x="364210" y="193729"/>
                </a:lnTo>
                <a:lnTo>
                  <a:pt x="278969" y="348712"/>
                </a:lnTo>
                <a:lnTo>
                  <a:pt x="131735" y="550190"/>
                </a:lnTo>
                <a:lnTo>
                  <a:pt x="7749" y="728420"/>
                </a:lnTo>
                <a:lnTo>
                  <a:pt x="0" y="821410"/>
                </a:lnTo>
                <a:close/>
              </a:path>
            </a:pathLst>
          </a:cu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i-FI" smtClean="0">
              <a:solidFill>
                <a:srgbClr val="FFFFFF"/>
              </a:solidFill>
            </a:endParaRPr>
          </a:p>
        </p:txBody>
      </p:sp>
      <p:sp>
        <p:nvSpPr>
          <p:cNvPr id="19" name="Puolivapaa piirto 18"/>
          <p:cNvSpPr/>
          <p:nvPr/>
        </p:nvSpPr>
        <p:spPr>
          <a:xfrm>
            <a:off x="1083169" y="656823"/>
            <a:ext cx="7259341" cy="5293970"/>
          </a:xfrm>
          <a:custGeom>
            <a:avLst/>
            <a:gdLst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290945 w 7301345"/>
              <a:gd name="connsiteY29" fmla="*/ 3435927 h 5361709"/>
              <a:gd name="connsiteX30" fmla="*/ 443345 w 7301345"/>
              <a:gd name="connsiteY30" fmla="*/ 3463636 h 5361709"/>
              <a:gd name="connsiteX31" fmla="*/ 443345 w 7301345"/>
              <a:gd name="connsiteY31" fmla="*/ 3463636 h 5361709"/>
              <a:gd name="connsiteX32" fmla="*/ 665018 w 7301345"/>
              <a:gd name="connsiteY32" fmla="*/ 3408218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43345 w 7301345"/>
              <a:gd name="connsiteY30" fmla="*/ 3463636 h 5361709"/>
              <a:gd name="connsiteX31" fmla="*/ 443345 w 7301345"/>
              <a:gd name="connsiteY31" fmla="*/ 3463636 h 5361709"/>
              <a:gd name="connsiteX32" fmla="*/ 665018 w 7301345"/>
              <a:gd name="connsiteY32" fmla="*/ 3408218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43345 w 7301345"/>
              <a:gd name="connsiteY30" fmla="*/ 3463636 h 5361709"/>
              <a:gd name="connsiteX31" fmla="*/ 595651 w 7301345"/>
              <a:gd name="connsiteY31" fmla="*/ 3701699 h 5361709"/>
              <a:gd name="connsiteX32" fmla="*/ 665018 w 7301345"/>
              <a:gd name="connsiteY32" fmla="*/ 3408218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651 w 7301345"/>
              <a:gd name="connsiteY31" fmla="*/ 3701699 h 5361709"/>
              <a:gd name="connsiteX32" fmla="*/ 665018 w 7301345"/>
              <a:gd name="connsiteY32" fmla="*/ 3408218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651 w 7301345"/>
              <a:gd name="connsiteY31" fmla="*/ 3701699 h 5361709"/>
              <a:gd name="connsiteX32" fmla="*/ 969665 w 7301345"/>
              <a:gd name="connsiteY32" fmla="*/ 3605926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651 w 7301345"/>
              <a:gd name="connsiteY31" fmla="*/ 3701699 h 5361709"/>
              <a:gd name="connsiteX32" fmla="*/ 956067 w 7301345"/>
              <a:gd name="connsiteY32" fmla="*/ 356158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651 w 7301345"/>
              <a:gd name="connsiteY31" fmla="*/ 3701699 h 5361709"/>
              <a:gd name="connsiteX32" fmla="*/ 956067 w 7301345"/>
              <a:gd name="connsiteY32" fmla="*/ 356158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651 w 7301345"/>
              <a:gd name="connsiteY31" fmla="*/ 3701699 h 5361709"/>
              <a:gd name="connsiteX32" fmla="*/ 956067 w 7301345"/>
              <a:gd name="connsiteY32" fmla="*/ 356158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651 w 7301345"/>
              <a:gd name="connsiteY31" fmla="*/ 3701699 h 5361709"/>
              <a:gd name="connsiteX32" fmla="*/ 956067 w 7301345"/>
              <a:gd name="connsiteY32" fmla="*/ 356158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557 w 7301345"/>
              <a:gd name="connsiteY31" fmla="*/ 3670816 h 5361709"/>
              <a:gd name="connsiteX32" fmla="*/ 956067 w 7301345"/>
              <a:gd name="connsiteY32" fmla="*/ 356158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557 w 7301345"/>
              <a:gd name="connsiteY31" fmla="*/ 3670816 h 5361709"/>
              <a:gd name="connsiteX32" fmla="*/ 956067 w 7301345"/>
              <a:gd name="connsiteY32" fmla="*/ 356158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557 w 7301345"/>
              <a:gd name="connsiteY31" fmla="*/ 3670816 h 5361709"/>
              <a:gd name="connsiteX32" fmla="*/ 1171034 w 7301345"/>
              <a:gd name="connsiteY32" fmla="*/ 354861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557 w 7301345"/>
              <a:gd name="connsiteY31" fmla="*/ 3670816 h 5361709"/>
              <a:gd name="connsiteX32" fmla="*/ 1171034 w 7301345"/>
              <a:gd name="connsiteY32" fmla="*/ 3548611 h 5361709"/>
              <a:gd name="connsiteX33" fmla="*/ 1098411 w 7301345"/>
              <a:gd name="connsiteY33" fmla="*/ 3199607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557 w 7301345"/>
              <a:gd name="connsiteY31" fmla="*/ 3670816 h 5361709"/>
              <a:gd name="connsiteX32" fmla="*/ 1171034 w 7301345"/>
              <a:gd name="connsiteY32" fmla="*/ 3548611 h 5361709"/>
              <a:gd name="connsiteX33" fmla="*/ 1098411 w 7301345"/>
              <a:gd name="connsiteY33" fmla="*/ 3199607 h 5361709"/>
              <a:gd name="connsiteX34" fmla="*/ 789709 w 7301345"/>
              <a:gd name="connsiteY34" fmla="*/ 3158836 h 5361709"/>
              <a:gd name="connsiteX35" fmla="*/ 1077224 w 7301345"/>
              <a:gd name="connsiteY35" fmla="*/ 27545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557 w 7301345"/>
              <a:gd name="connsiteY31" fmla="*/ 3670816 h 5361709"/>
              <a:gd name="connsiteX32" fmla="*/ 1171034 w 7301345"/>
              <a:gd name="connsiteY32" fmla="*/ 3548611 h 5361709"/>
              <a:gd name="connsiteX33" fmla="*/ 1098411 w 7301345"/>
              <a:gd name="connsiteY33" fmla="*/ 3199607 h 5361709"/>
              <a:gd name="connsiteX34" fmla="*/ 1098817 w 7301345"/>
              <a:gd name="connsiteY34" fmla="*/ 2970977 h 5361709"/>
              <a:gd name="connsiteX35" fmla="*/ 1077224 w 7301345"/>
              <a:gd name="connsiteY35" fmla="*/ 27545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790119 w 7287900"/>
              <a:gd name="connsiteY36" fmla="*/ 2632364 h 5361709"/>
              <a:gd name="connsiteX37" fmla="*/ 859391 w 7287900"/>
              <a:gd name="connsiteY37" fmla="*/ 2272145 h 5361709"/>
              <a:gd name="connsiteX38" fmla="*/ 956373 w 7287900"/>
              <a:gd name="connsiteY38" fmla="*/ 2036618 h 5361709"/>
              <a:gd name="connsiteX39" fmla="*/ 1081064 w 7287900"/>
              <a:gd name="connsiteY39" fmla="*/ 1842654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790119 w 7287900"/>
              <a:gd name="connsiteY36" fmla="*/ 2632364 h 5361709"/>
              <a:gd name="connsiteX37" fmla="*/ 859391 w 7287900"/>
              <a:gd name="connsiteY37" fmla="*/ 2272145 h 5361709"/>
              <a:gd name="connsiteX38" fmla="*/ 956373 w 7287900"/>
              <a:gd name="connsiteY38" fmla="*/ 2036618 h 5361709"/>
              <a:gd name="connsiteX39" fmla="*/ 1081064 w 7287900"/>
              <a:gd name="connsiteY39" fmla="*/ 1842654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991668 w 7287900"/>
              <a:gd name="connsiteY36" fmla="*/ 2484780 h 5361709"/>
              <a:gd name="connsiteX37" fmla="*/ 859391 w 7287900"/>
              <a:gd name="connsiteY37" fmla="*/ 2272145 h 5361709"/>
              <a:gd name="connsiteX38" fmla="*/ 956373 w 7287900"/>
              <a:gd name="connsiteY38" fmla="*/ 2036618 h 5361709"/>
              <a:gd name="connsiteX39" fmla="*/ 1081064 w 7287900"/>
              <a:gd name="connsiteY39" fmla="*/ 1842654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991668 w 7287900"/>
              <a:gd name="connsiteY36" fmla="*/ 2484780 h 5361709"/>
              <a:gd name="connsiteX37" fmla="*/ 859391 w 7287900"/>
              <a:gd name="connsiteY37" fmla="*/ 2272145 h 5361709"/>
              <a:gd name="connsiteX38" fmla="*/ 956373 w 7287900"/>
              <a:gd name="connsiteY38" fmla="*/ 2036618 h 5361709"/>
              <a:gd name="connsiteX39" fmla="*/ 1107783 w 7287900"/>
              <a:gd name="connsiteY39" fmla="*/ 1860833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991668 w 7287900"/>
              <a:gd name="connsiteY36" fmla="*/ 2484780 h 5361709"/>
              <a:gd name="connsiteX37" fmla="*/ 859391 w 7287900"/>
              <a:gd name="connsiteY37" fmla="*/ 2272145 h 5361709"/>
              <a:gd name="connsiteX38" fmla="*/ 1050337 w 7287900"/>
              <a:gd name="connsiteY38" fmla="*/ 2095171 h 5361709"/>
              <a:gd name="connsiteX39" fmla="*/ 1107783 w 7287900"/>
              <a:gd name="connsiteY39" fmla="*/ 1860833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991668 w 7287900"/>
              <a:gd name="connsiteY36" fmla="*/ 2484780 h 5361709"/>
              <a:gd name="connsiteX37" fmla="*/ 1020595 w 7287900"/>
              <a:gd name="connsiteY37" fmla="*/ 2303832 h 5361709"/>
              <a:gd name="connsiteX38" fmla="*/ 1050337 w 7287900"/>
              <a:gd name="connsiteY38" fmla="*/ 2095171 h 5361709"/>
              <a:gd name="connsiteX39" fmla="*/ 1107783 w 7287900"/>
              <a:gd name="connsiteY39" fmla="*/ 1860833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1013920 w 7287900"/>
              <a:gd name="connsiteY36" fmla="*/ 2494079 h 5361709"/>
              <a:gd name="connsiteX37" fmla="*/ 1020595 w 7287900"/>
              <a:gd name="connsiteY37" fmla="*/ 2303832 h 5361709"/>
              <a:gd name="connsiteX38" fmla="*/ 1050337 w 7287900"/>
              <a:gd name="connsiteY38" fmla="*/ 2095171 h 5361709"/>
              <a:gd name="connsiteX39" fmla="*/ 1107783 w 7287900"/>
              <a:gd name="connsiteY39" fmla="*/ 1860833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174470 w 7287900"/>
              <a:gd name="connsiteY33" fmla="*/ 3170383 h 5361709"/>
              <a:gd name="connsiteX34" fmla="*/ 1084966 w 7287900"/>
              <a:gd name="connsiteY34" fmla="*/ 3199607 h 5361709"/>
              <a:gd name="connsiteX35" fmla="*/ 1085372 w 7287900"/>
              <a:gd name="connsiteY35" fmla="*/ 2970977 h 5361709"/>
              <a:gd name="connsiteX36" fmla="*/ 1063779 w 7287900"/>
              <a:gd name="connsiteY36" fmla="*/ 2754573 h 5361709"/>
              <a:gd name="connsiteX37" fmla="*/ 1013920 w 7287900"/>
              <a:gd name="connsiteY37" fmla="*/ 2494079 h 5361709"/>
              <a:gd name="connsiteX38" fmla="*/ 1020595 w 7287900"/>
              <a:gd name="connsiteY38" fmla="*/ 2303832 h 5361709"/>
              <a:gd name="connsiteX39" fmla="*/ 1050337 w 7287900"/>
              <a:gd name="connsiteY39" fmla="*/ 2095171 h 5361709"/>
              <a:gd name="connsiteX40" fmla="*/ 1107783 w 7287900"/>
              <a:gd name="connsiteY40" fmla="*/ 1860833 h 5361709"/>
              <a:gd name="connsiteX41" fmla="*/ 1191900 w 7287900"/>
              <a:gd name="connsiteY41" fmla="*/ 1620982 h 5361709"/>
              <a:gd name="connsiteX42" fmla="*/ 1358155 w 7287900"/>
              <a:gd name="connsiteY42" fmla="*/ 1399309 h 5361709"/>
              <a:gd name="connsiteX43" fmla="*/ 1565973 w 7287900"/>
              <a:gd name="connsiteY43" fmla="*/ 1233054 h 5361709"/>
              <a:gd name="connsiteX44" fmla="*/ 1884628 w 7287900"/>
              <a:gd name="connsiteY44" fmla="*/ 1011382 h 5361709"/>
              <a:gd name="connsiteX45" fmla="*/ 2341828 w 7287900"/>
              <a:gd name="connsiteY45" fmla="*/ 775854 h 5361709"/>
              <a:gd name="connsiteX46" fmla="*/ 2591210 w 7287900"/>
              <a:gd name="connsiteY46" fmla="*/ 651164 h 5361709"/>
              <a:gd name="connsiteX47" fmla="*/ 2923719 w 7287900"/>
              <a:gd name="connsiteY47" fmla="*/ 595745 h 5361709"/>
              <a:gd name="connsiteX48" fmla="*/ 3422482 w 7287900"/>
              <a:gd name="connsiteY48" fmla="*/ 609600 h 5361709"/>
              <a:gd name="connsiteX49" fmla="*/ 4032082 w 7287900"/>
              <a:gd name="connsiteY49" fmla="*/ 775854 h 5361709"/>
              <a:gd name="connsiteX50" fmla="*/ 4295319 w 7287900"/>
              <a:gd name="connsiteY50" fmla="*/ 942109 h 5361709"/>
              <a:gd name="connsiteX51" fmla="*/ 4613973 w 7287900"/>
              <a:gd name="connsiteY51" fmla="*/ 1260764 h 5361709"/>
              <a:gd name="connsiteX52" fmla="*/ 5043464 w 7287900"/>
              <a:gd name="connsiteY52" fmla="*/ 1704109 h 5361709"/>
              <a:gd name="connsiteX53" fmla="*/ 5306700 w 7287900"/>
              <a:gd name="connsiteY53" fmla="*/ 2105891 h 5361709"/>
              <a:gd name="connsiteX54" fmla="*/ 5583791 w 7287900"/>
              <a:gd name="connsiteY54" fmla="*/ 2507673 h 5361709"/>
              <a:gd name="connsiteX55" fmla="*/ 5722337 w 7287900"/>
              <a:gd name="connsiteY55" fmla="*/ 2784764 h 5361709"/>
              <a:gd name="connsiteX56" fmla="*/ 5874737 w 7287900"/>
              <a:gd name="connsiteY56" fmla="*/ 3228109 h 5361709"/>
              <a:gd name="connsiteX57" fmla="*/ 5902446 w 7287900"/>
              <a:gd name="connsiteY57" fmla="*/ 3477491 h 5361709"/>
              <a:gd name="connsiteX58" fmla="*/ 5930155 w 7287900"/>
              <a:gd name="connsiteY58" fmla="*/ 3851564 h 5361709"/>
              <a:gd name="connsiteX59" fmla="*/ 5971719 w 7287900"/>
              <a:gd name="connsiteY59" fmla="*/ 4114800 h 5361709"/>
              <a:gd name="connsiteX60" fmla="*/ 5999428 w 7287900"/>
              <a:gd name="connsiteY60" fmla="*/ 4405745 h 5361709"/>
              <a:gd name="connsiteX61" fmla="*/ 6040991 w 7287900"/>
              <a:gd name="connsiteY61" fmla="*/ 4724400 h 5361709"/>
              <a:gd name="connsiteX62" fmla="*/ 6082555 w 7287900"/>
              <a:gd name="connsiteY62" fmla="*/ 4987636 h 5361709"/>
              <a:gd name="connsiteX63" fmla="*/ 6151828 w 7287900"/>
              <a:gd name="connsiteY63" fmla="*/ 5195454 h 5361709"/>
              <a:gd name="connsiteX64" fmla="*/ 6234955 w 7287900"/>
              <a:gd name="connsiteY64" fmla="*/ 5278582 h 5361709"/>
              <a:gd name="connsiteX65" fmla="*/ 6345791 w 7287900"/>
              <a:gd name="connsiteY65" fmla="*/ 5361709 h 5361709"/>
              <a:gd name="connsiteX66" fmla="*/ 6484337 w 7287900"/>
              <a:gd name="connsiteY66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084966 w 7287900"/>
              <a:gd name="connsiteY35" fmla="*/ 3199607 h 5361709"/>
              <a:gd name="connsiteX36" fmla="*/ 1085372 w 7287900"/>
              <a:gd name="connsiteY36" fmla="*/ 2970977 h 5361709"/>
              <a:gd name="connsiteX37" fmla="*/ 1063779 w 7287900"/>
              <a:gd name="connsiteY37" fmla="*/ 2754573 h 5361709"/>
              <a:gd name="connsiteX38" fmla="*/ 1013920 w 7287900"/>
              <a:gd name="connsiteY38" fmla="*/ 2494079 h 5361709"/>
              <a:gd name="connsiteX39" fmla="*/ 1020595 w 7287900"/>
              <a:gd name="connsiteY39" fmla="*/ 2303832 h 5361709"/>
              <a:gd name="connsiteX40" fmla="*/ 1050337 w 7287900"/>
              <a:gd name="connsiteY40" fmla="*/ 2095171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085372 w 7287900"/>
              <a:gd name="connsiteY36" fmla="*/ 2970977 h 5361709"/>
              <a:gd name="connsiteX37" fmla="*/ 1063779 w 7287900"/>
              <a:gd name="connsiteY37" fmla="*/ 2754573 h 5361709"/>
              <a:gd name="connsiteX38" fmla="*/ 1013920 w 7287900"/>
              <a:gd name="connsiteY38" fmla="*/ 2494079 h 5361709"/>
              <a:gd name="connsiteX39" fmla="*/ 1020595 w 7287900"/>
              <a:gd name="connsiteY39" fmla="*/ 2303832 h 5361709"/>
              <a:gd name="connsiteX40" fmla="*/ 1050337 w 7287900"/>
              <a:gd name="connsiteY40" fmla="*/ 2095171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063779 w 7287900"/>
              <a:gd name="connsiteY37" fmla="*/ 2754573 h 5361709"/>
              <a:gd name="connsiteX38" fmla="*/ 1013920 w 7287900"/>
              <a:gd name="connsiteY38" fmla="*/ 2494079 h 5361709"/>
              <a:gd name="connsiteX39" fmla="*/ 1020595 w 7287900"/>
              <a:gd name="connsiteY39" fmla="*/ 2303832 h 5361709"/>
              <a:gd name="connsiteX40" fmla="*/ 1050337 w 7287900"/>
              <a:gd name="connsiteY40" fmla="*/ 2095171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126354 w 7287900"/>
              <a:gd name="connsiteY37" fmla="*/ 2651836 h 5361709"/>
              <a:gd name="connsiteX38" fmla="*/ 1013920 w 7287900"/>
              <a:gd name="connsiteY38" fmla="*/ 2494079 h 5361709"/>
              <a:gd name="connsiteX39" fmla="*/ 1020595 w 7287900"/>
              <a:gd name="connsiteY39" fmla="*/ 2303832 h 5361709"/>
              <a:gd name="connsiteX40" fmla="*/ 1050337 w 7287900"/>
              <a:gd name="connsiteY40" fmla="*/ 2095171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126354 w 7287900"/>
              <a:gd name="connsiteY37" fmla="*/ 2651836 h 5361709"/>
              <a:gd name="connsiteX38" fmla="*/ 1103392 w 7287900"/>
              <a:gd name="connsiteY38" fmla="*/ 2454068 h 5361709"/>
              <a:gd name="connsiteX39" fmla="*/ 1020595 w 7287900"/>
              <a:gd name="connsiteY39" fmla="*/ 2303832 h 5361709"/>
              <a:gd name="connsiteX40" fmla="*/ 1050337 w 7287900"/>
              <a:gd name="connsiteY40" fmla="*/ 2095171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126354 w 7287900"/>
              <a:gd name="connsiteY37" fmla="*/ 2651836 h 5361709"/>
              <a:gd name="connsiteX38" fmla="*/ 1103392 w 7287900"/>
              <a:gd name="connsiteY38" fmla="*/ 2454068 h 5361709"/>
              <a:gd name="connsiteX39" fmla="*/ 1074213 w 7287900"/>
              <a:gd name="connsiteY39" fmla="*/ 2290692 h 5361709"/>
              <a:gd name="connsiteX40" fmla="*/ 1050337 w 7287900"/>
              <a:gd name="connsiteY40" fmla="*/ 2095171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126354 w 7287900"/>
              <a:gd name="connsiteY37" fmla="*/ 2651836 h 5361709"/>
              <a:gd name="connsiteX38" fmla="*/ 1103392 w 7287900"/>
              <a:gd name="connsiteY38" fmla="*/ 2454068 h 5361709"/>
              <a:gd name="connsiteX39" fmla="*/ 1074213 w 7287900"/>
              <a:gd name="connsiteY39" fmla="*/ 2290692 h 5361709"/>
              <a:gd name="connsiteX40" fmla="*/ 1072579 w 7287900"/>
              <a:gd name="connsiteY40" fmla="*/ 2086487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126354 w 7287900"/>
              <a:gd name="connsiteY37" fmla="*/ 2651836 h 5361709"/>
              <a:gd name="connsiteX38" fmla="*/ 1103392 w 7287900"/>
              <a:gd name="connsiteY38" fmla="*/ 2454068 h 5361709"/>
              <a:gd name="connsiteX39" fmla="*/ 1074213 w 7287900"/>
              <a:gd name="connsiteY39" fmla="*/ 2290692 h 5361709"/>
              <a:gd name="connsiteX40" fmla="*/ 1072579 w 7287900"/>
              <a:gd name="connsiteY40" fmla="*/ 2086487 h 5361709"/>
              <a:gd name="connsiteX41" fmla="*/ 1116571 w 7287900"/>
              <a:gd name="connsiteY41" fmla="*/ 186108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126354 w 7287900"/>
              <a:gd name="connsiteY37" fmla="*/ 2651836 h 5361709"/>
              <a:gd name="connsiteX38" fmla="*/ 1103392 w 7287900"/>
              <a:gd name="connsiteY38" fmla="*/ 2454068 h 5361709"/>
              <a:gd name="connsiteX39" fmla="*/ 1074213 w 7287900"/>
              <a:gd name="connsiteY39" fmla="*/ 2290692 h 5361709"/>
              <a:gd name="connsiteX40" fmla="*/ 1072579 w 7287900"/>
              <a:gd name="connsiteY40" fmla="*/ 2086487 h 5361709"/>
              <a:gd name="connsiteX41" fmla="*/ 1116571 w 7287900"/>
              <a:gd name="connsiteY41" fmla="*/ 1861083 h 5361709"/>
              <a:gd name="connsiteX42" fmla="*/ 1205156 w 7287900"/>
              <a:gd name="connsiteY42" fmla="*/ 1625683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63023 w 7287900"/>
              <a:gd name="connsiteY25" fmla="*/ 1933088 h 5361709"/>
              <a:gd name="connsiteX26" fmla="*/ 14264 w 7287900"/>
              <a:gd name="connsiteY26" fmla="*/ 2258291 h 5361709"/>
              <a:gd name="connsiteX27" fmla="*/ 0 w 7287900"/>
              <a:gd name="connsiteY27" fmla="*/ 2780655 h 5361709"/>
              <a:gd name="connsiteX28" fmla="*/ 83537 w 7287900"/>
              <a:gd name="connsiteY28" fmla="*/ 3172691 h 5361709"/>
              <a:gd name="connsiteX29" fmla="*/ 152810 w 7287900"/>
              <a:gd name="connsiteY29" fmla="*/ 3297382 h 5361709"/>
              <a:gd name="connsiteX30" fmla="*/ 313307 w 7287900"/>
              <a:gd name="connsiteY30" fmla="*/ 3476736 h 5361709"/>
              <a:gd name="connsiteX31" fmla="*/ 416385 w 7287900"/>
              <a:gd name="connsiteY31" fmla="*/ 3562727 h 5361709"/>
              <a:gd name="connsiteX32" fmla="*/ 582112 w 7287900"/>
              <a:gd name="connsiteY32" fmla="*/ 3670816 h 5361709"/>
              <a:gd name="connsiteX33" fmla="*/ 1013131 w 7287900"/>
              <a:gd name="connsiteY33" fmla="*/ 3672475 h 5361709"/>
              <a:gd name="connsiteX34" fmla="*/ 1157589 w 7287900"/>
              <a:gd name="connsiteY34" fmla="*/ 3548611 h 5361709"/>
              <a:gd name="connsiteX35" fmla="*/ 1174470 w 7287900"/>
              <a:gd name="connsiteY35" fmla="*/ 3170383 h 5361709"/>
              <a:gd name="connsiteX36" fmla="*/ 1156500 w 7287900"/>
              <a:gd name="connsiteY36" fmla="*/ 3025202 h 5361709"/>
              <a:gd name="connsiteX37" fmla="*/ 1143462 w 7287900"/>
              <a:gd name="connsiteY37" fmla="*/ 2841371 h 5361709"/>
              <a:gd name="connsiteX38" fmla="*/ 1126354 w 7287900"/>
              <a:gd name="connsiteY38" fmla="*/ 2651836 h 5361709"/>
              <a:gd name="connsiteX39" fmla="*/ 1103392 w 7287900"/>
              <a:gd name="connsiteY39" fmla="*/ 2454068 h 5361709"/>
              <a:gd name="connsiteX40" fmla="*/ 1074213 w 7287900"/>
              <a:gd name="connsiteY40" fmla="*/ 2290692 h 5361709"/>
              <a:gd name="connsiteX41" fmla="*/ 1072579 w 7287900"/>
              <a:gd name="connsiteY41" fmla="*/ 2086487 h 5361709"/>
              <a:gd name="connsiteX42" fmla="*/ 1116571 w 7287900"/>
              <a:gd name="connsiteY42" fmla="*/ 1861083 h 5361709"/>
              <a:gd name="connsiteX43" fmla="*/ 1205156 w 7287900"/>
              <a:gd name="connsiteY43" fmla="*/ 1625683 h 5361709"/>
              <a:gd name="connsiteX44" fmla="*/ 1358155 w 7287900"/>
              <a:gd name="connsiteY44" fmla="*/ 1399309 h 5361709"/>
              <a:gd name="connsiteX45" fmla="*/ 1565973 w 7287900"/>
              <a:gd name="connsiteY45" fmla="*/ 1233054 h 5361709"/>
              <a:gd name="connsiteX46" fmla="*/ 1884628 w 7287900"/>
              <a:gd name="connsiteY46" fmla="*/ 1011382 h 5361709"/>
              <a:gd name="connsiteX47" fmla="*/ 2341828 w 7287900"/>
              <a:gd name="connsiteY47" fmla="*/ 775854 h 5361709"/>
              <a:gd name="connsiteX48" fmla="*/ 2591210 w 7287900"/>
              <a:gd name="connsiteY48" fmla="*/ 651164 h 5361709"/>
              <a:gd name="connsiteX49" fmla="*/ 2923719 w 7287900"/>
              <a:gd name="connsiteY49" fmla="*/ 595745 h 5361709"/>
              <a:gd name="connsiteX50" fmla="*/ 3422482 w 7287900"/>
              <a:gd name="connsiteY50" fmla="*/ 609600 h 5361709"/>
              <a:gd name="connsiteX51" fmla="*/ 4032082 w 7287900"/>
              <a:gd name="connsiteY51" fmla="*/ 775854 h 5361709"/>
              <a:gd name="connsiteX52" fmla="*/ 4295319 w 7287900"/>
              <a:gd name="connsiteY52" fmla="*/ 942109 h 5361709"/>
              <a:gd name="connsiteX53" fmla="*/ 4613973 w 7287900"/>
              <a:gd name="connsiteY53" fmla="*/ 1260764 h 5361709"/>
              <a:gd name="connsiteX54" fmla="*/ 5043464 w 7287900"/>
              <a:gd name="connsiteY54" fmla="*/ 1704109 h 5361709"/>
              <a:gd name="connsiteX55" fmla="*/ 5306700 w 7287900"/>
              <a:gd name="connsiteY55" fmla="*/ 2105891 h 5361709"/>
              <a:gd name="connsiteX56" fmla="*/ 5583791 w 7287900"/>
              <a:gd name="connsiteY56" fmla="*/ 2507673 h 5361709"/>
              <a:gd name="connsiteX57" fmla="*/ 5722337 w 7287900"/>
              <a:gd name="connsiteY57" fmla="*/ 2784764 h 5361709"/>
              <a:gd name="connsiteX58" fmla="*/ 5874737 w 7287900"/>
              <a:gd name="connsiteY58" fmla="*/ 3228109 h 5361709"/>
              <a:gd name="connsiteX59" fmla="*/ 5902446 w 7287900"/>
              <a:gd name="connsiteY59" fmla="*/ 3477491 h 5361709"/>
              <a:gd name="connsiteX60" fmla="*/ 5930155 w 7287900"/>
              <a:gd name="connsiteY60" fmla="*/ 3851564 h 5361709"/>
              <a:gd name="connsiteX61" fmla="*/ 5971719 w 7287900"/>
              <a:gd name="connsiteY61" fmla="*/ 4114800 h 5361709"/>
              <a:gd name="connsiteX62" fmla="*/ 5999428 w 7287900"/>
              <a:gd name="connsiteY62" fmla="*/ 4405745 h 5361709"/>
              <a:gd name="connsiteX63" fmla="*/ 6040991 w 7287900"/>
              <a:gd name="connsiteY63" fmla="*/ 4724400 h 5361709"/>
              <a:gd name="connsiteX64" fmla="*/ 6082555 w 7287900"/>
              <a:gd name="connsiteY64" fmla="*/ 4987636 h 5361709"/>
              <a:gd name="connsiteX65" fmla="*/ 6151828 w 7287900"/>
              <a:gd name="connsiteY65" fmla="*/ 5195454 h 5361709"/>
              <a:gd name="connsiteX66" fmla="*/ 6234955 w 7287900"/>
              <a:gd name="connsiteY66" fmla="*/ 5278582 h 5361709"/>
              <a:gd name="connsiteX67" fmla="*/ 6345791 w 7287900"/>
              <a:gd name="connsiteY67" fmla="*/ 5361709 h 5361709"/>
              <a:gd name="connsiteX68" fmla="*/ 6484337 w 7287900"/>
              <a:gd name="connsiteY68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63023 w 7287900"/>
              <a:gd name="connsiteY25" fmla="*/ 1933088 h 5361709"/>
              <a:gd name="connsiteX26" fmla="*/ 14264 w 7287900"/>
              <a:gd name="connsiteY26" fmla="*/ 2258291 h 5361709"/>
              <a:gd name="connsiteX27" fmla="*/ 0 w 7287900"/>
              <a:gd name="connsiteY27" fmla="*/ 2780655 h 5361709"/>
              <a:gd name="connsiteX28" fmla="*/ 83537 w 7287900"/>
              <a:gd name="connsiteY28" fmla="*/ 3172691 h 5361709"/>
              <a:gd name="connsiteX29" fmla="*/ 152810 w 7287900"/>
              <a:gd name="connsiteY29" fmla="*/ 3297382 h 5361709"/>
              <a:gd name="connsiteX30" fmla="*/ 313307 w 7287900"/>
              <a:gd name="connsiteY30" fmla="*/ 3476736 h 5361709"/>
              <a:gd name="connsiteX31" fmla="*/ 416385 w 7287900"/>
              <a:gd name="connsiteY31" fmla="*/ 3562727 h 5361709"/>
              <a:gd name="connsiteX32" fmla="*/ 582112 w 7287900"/>
              <a:gd name="connsiteY32" fmla="*/ 3670816 h 5361709"/>
              <a:gd name="connsiteX33" fmla="*/ 1013131 w 7287900"/>
              <a:gd name="connsiteY33" fmla="*/ 3672475 h 5361709"/>
              <a:gd name="connsiteX34" fmla="*/ 1157589 w 7287900"/>
              <a:gd name="connsiteY34" fmla="*/ 3548611 h 5361709"/>
              <a:gd name="connsiteX35" fmla="*/ 1174470 w 7287900"/>
              <a:gd name="connsiteY35" fmla="*/ 3170383 h 5361709"/>
              <a:gd name="connsiteX36" fmla="*/ 1156500 w 7287900"/>
              <a:gd name="connsiteY36" fmla="*/ 3025202 h 5361709"/>
              <a:gd name="connsiteX37" fmla="*/ 1143462 w 7287900"/>
              <a:gd name="connsiteY37" fmla="*/ 2841371 h 5361709"/>
              <a:gd name="connsiteX38" fmla="*/ 1126354 w 7287900"/>
              <a:gd name="connsiteY38" fmla="*/ 2651836 h 5361709"/>
              <a:gd name="connsiteX39" fmla="*/ 1103392 w 7287900"/>
              <a:gd name="connsiteY39" fmla="*/ 2454068 h 5361709"/>
              <a:gd name="connsiteX40" fmla="*/ 1074213 w 7287900"/>
              <a:gd name="connsiteY40" fmla="*/ 2290692 h 5361709"/>
              <a:gd name="connsiteX41" fmla="*/ 1072579 w 7287900"/>
              <a:gd name="connsiteY41" fmla="*/ 2086487 h 5361709"/>
              <a:gd name="connsiteX42" fmla="*/ 1116571 w 7287900"/>
              <a:gd name="connsiteY42" fmla="*/ 1861083 h 5361709"/>
              <a:gd name="connsiteX43" fmla="*/ 1205156 w 7287900"/>
              <a:gd name="connsiteY43" fmla="*/ 1625683 h 5361709"/>
              <a:gd name="connsiteX44" fmla="*/ 1358155 w 7287900"/>
              <a:gd name="connsiteY44" fmla="*/ 1399309 h 5361709"/>
              <a:gd name="connsiteX45" fmla="*/ 1565973 w 7287900"/>
              <a:gd name="connsiteY45" fmla="*/ 1233054 h 5361709"/>
              <a:gd name="connsiteX46" fmla="*/ 1884628 w 7287900"/>
              <a:gd name="connsiteY46" fmla="*/ 1011382 h 5361709"/>
              <a:gd name="connsiteX47" fmla="*/ 2341828 w 7287900"/>
              <a:gd name="connsiteY47" fmla="*/ 775854 h 5361709"/>
              <a:gd name="connsiteX48" fmla="*/ 2591210 w 7287900"/>
              <a:gd name="connsiteY48" fmla="*/ 651164 h 5361709"/>
              <a:gd name="connsiteX49" fmla="*/ 2923719 w 7287900"/>
              <a:gd name="connsiteY49" fmla="*/ 595745 h 5361709"/>
              <a:gd name="connsiteX50" fmla="*/ 3422482 w 7287900"/>
              <a:gd name="connsiteY50" fmla="*/ 609600 h 5361709"/>
              <a:gd name="connsiteX51" fmla="*/ 4032082 w 7287900"/>
              <a:gd name="connsiteY51" fmla="*/ 775854 h 5361709"/>
              <a:gd name="connsiteX52" fmla="*/ 4295319 w 7287900"/>
              <a:gd name="connsiteY52" fmla="*/ 942109 h 5361709"/>
              <a:gd name="connsiteX53" fmla="*/ 4613973 w 7287900"/>
              <a:gd name="connsiteY53" fmla="*/ 1260764 h 5361709"/>
              <a:gd name="connsiteX54" fmla="*/ 5043464 w 7287900"/>
              <a:gd name="connsiteY54" fmla="*/ 1704109 h 5361709"/>
              <a:gd name="connsiteX55" fmla="*/ 5306700 w 7287900"/>
              <a:gd name="connsiteY55" fmla="*/ 2105891 h 5361709"/>
              <a:gd name="connsiteX56" fmla="*/ 5583791 w 7287900"/>
              <a:gd name="connsiteY56" fmla="*/ 2507673 h 5361709"/>
              <a:gd name="connsiteX57" fmla="*/ 5722337 w 7287900"/>
              <a:gd name="connsiteY57" fmla="*/ 2784764 h 5361709"/>
              <a:gd name="connsiteX58" fmla="*/ 5874737 w 7287900"/>
              <a:gd name="connsiteY58" fmla="*/ 3228109 h 5361709"/>
              <a:gd name="connsiteX59" fmla="*/ 5902446 w 7287900"/>
              <a:gd name="connsiteY59" fmla="*/ 3477491 h 5361709"/>
              <a:gd name="connsiteX60" fmla="*/ 5930155 w 7287900"/>
              <a:gd name="connsiteY60" fmla="*/ 3851564 h 5361709"/>
              <a:gd name="connsiteX61" fmla="*/ 5971719 w 7287900"/>
              <a:gd name="connsiteY61" fmla="*/ 4114800 h 5361709"/>
              <a:gd name="connsiteX62" fmla="*/ 5999428 w 7287900"/>
              <a:gd name="connsiteY62" fmla="*/ 4405745 h 5361709"/>
              <a:gd name="connsiteX63" fmla="*/ 6040991 w 7287900"/>
              <a:gd name="connsiteY63" fmla="*/ 4724400 h 5361709"/>
              <a:gd name="connsiteX64" fmla="*/ 5961296 w 7287900"/>
              <a:gd name="connsiteY64" fmla="*/ 5036439 h 5361709"/>
              <a:gd name="connsiteX65" fmla="*/ 6151828 w 7287900"/>
              <a:gd name="connsiteY65" fmla="*/ 5195454 h 5361709"/>
              <a:gd name="connsiteX66" fmla="*/ 6234955 w 7287900"/>
              <a:gd name="connsiteY66" fmla="*/ 5278582 h 5361709"/>
              <a:gd name="connsiteX67" fmla="*/ 6345791 w 7287900"/>
              <a:gd name="connsiteY67" fmla="*/ 5361709 h 5361709"/>
              <a:gd name="connsiteX68" fmla="*/ 6484337 w 7287900"/>
              <a:gd name="connsiteY68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24306 w 7287900"/>
              <a:gd name="connsiteY2" fmla="*/ 5132715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63023 w 7287900"/>
              <a:gd name="connsiteY25" fmla="*/ 1933088 h 5361709"/>
              <a:gd name="connsiteX26" fmla="*/ 14264 w 7287900"/>
              <a:gd name="connsiteY26" fmla="*/ 2258291 h 5361709"/>
              <a:gd name="connsiteX27" fmla="*/ 0 w 7287900"/>
              <a:gd name="connsiteY27" fmla="*/ 2780655 h 5361709"/>
              <a:gd name="connsiteX28" fmla="*/ 83537 w 7287900"/>
              <a:gd name="connsiteY28" fmla="*/ 3172691 h 5361709"/>
              <a:gd name="connsiteX29" fmla="*/ 152810 w 7287900"/>
              <a:gd name="connsiteY29" fmla="*/ 3297382 h 5361709"/>
              <a:gd name="connsiteX30" fmla="*/ 313307 w 7287900"/>
              <a:gd name="connsiteY30" fmla="*/ 3476736 h 5361709"/>
              <a:gd name="connsiteX31" fmla="*/ 416385 w 7287900"/>
              <a:gd name="connsiteY31" fmla="*/ 3562727 h 5361709"/>
              <a:gd name="connsiteX32" fmla="*/ 582112 w 7287900"/>
              <a:gd name="connsiteY32" fmla="*/ 3670816 h 5361709"/>
              <a:gd name="connsiteX33" fmla="*/ 1013131 w 7287900"/>
              <a:gd name="connsiteY33" fmla="*/ 3672475 h 5361709"/>
              <a:gd name="connsiteX34" fmla="*/ 1157589 w 7287900"/>
              <a:gd name="connsiteY34" fmla="*/ 3548611 h 5361709"/>
              <a:gd name="connsiteX35" fmla="*/ 1174470 w 7287900"/>
              <a:gd name="connsiteY35" fmla="*/ 3170383 h 5361709"/>
              <a:gd name="connsiteX36" fmla="*/ 1156500 w 7287900"/>
              <a:gd name="connsiteY36" fmla="*/ 3025202 h 5361709"/>
              <a:gd name="connsiteX37" fmla="*/ 1143462 w 7287900"/>
              <a:gd name="connsiteY37" fmla="*/ 2841371 h 5361709"/>
              <a:gd name="connsiteX38" fmla="*/ 1126354 w 7287900"/>
              <a:gd name="connsiteY38" fmla="*/ 2651836 h 5361709"/>
              <a:gd name="connsiteX39" fmla="*/ 1103392 w 7287900"/>
              <a:gd name="connsiteY39" fmla="*/ 2454068 h 5361709"/>
              <a:gd name="connsiteX40" fmla="*/ 1074213 w 7287900"/>
              <a:gd name="connsiteY40" fmla="*/ 2290692 h 5361709"/>
              <a:gd name="connsiteX41" fmla="*/ 1072579 w 7287900"/>
              <a:gd name="connsiteY41" fmla="*/ 2086487 h 5361709"/>
              <a:gd name="connsiteX42" fmla="*/ 1116571 w 7287900"/>
              <a:gd name="connsiteY42" fmla="*/ 1861083 h 5361709"/>
              <a:gd name="connsiteX43" fmla="*/ 1205156 w 7287900"/>
              <a:gd name="connsiteY43" fmla="*/ 1625683 h 5361709"/>
              <a:gd name="connsiteX44" fmla="*/ 1358155 w 7287900"/>
              <a:gd name="connsiteY44" fmla="*/ 1399309 h 5361709"/>
              <a:gd name="connsiteX45" fmla="*/ 1565973 w 7287900"/>
              <a:gd name="connsiteY45" fmla="*/ 1233054 h 5361709"/>
              <a:gd name="connsiteX46" fmla="*/ 1884628 w 7287900"/>
              <a:gd name="connsiteY46" fmla="*/ 1011382 h 5361709"/>
              <a:gd name="connsiteX47" fmla="*/ 2341828 w 7287900"/>
              <a:gd name="connsiteY47" fmla="*/ 775854 h 5361709"/>
              <a:gd name="connsiteX48" fmla="*/ 2591210 w 7287900"/>
              <a:gd name="connsiteY48" fmla="*/ 651164 h 5361709"/>
              <a:gd name="connsiteX49" fmla="*/ 2923719 w 7287900"/>
              <a:gd name="connsiteY49" fmla="*/ 595745 h 5361709"/>
              <a:gd name="connsiteX50" fmla="*/ 3422482 w 7287900"/>
              <a:gd name="connsiteY50" fmla="*/ 609600 h 5361709"/>
              <a:gd name="connsiteX51" fmla="*/ 4032082 w 7287900"/>
              <a:gd name="connsiteY51" fmla="*/ 775854 h 5361709"/>
              <a:gd name="connsiteX52" fmla="*/ 4295319 w 7287900"/>
              <a:gd name="connsiteY52" fmla="*/ 942109 h 5361709"/>
              <a:gd name="connsiteX53" fmla="*/ 4613973 w 7287900"/>
              <a:gd name="connsiteY53" fmla="*/ 1260764 h 5361709"/>
              <a:gd name="connsiteX54" fmla="*/ 5043464 w 7287900"/>
              <a:gd name="connsiteY54" fmla="*/ 1704109 h 5361709"/>
              <a:gd name="connsiteX55" fmla="*/ 5306700 w 7287900"/>
              <a:gd name="connsiteY55" fmla="*/ 2105891 h 5361709"/>
              <a:gd name="connsiteX56" fmla="*/ 5583791 w 7287900"/>
              <a:gd name="connsiteY56" fmla="*/ 2507673 h 5361709"/>
              <a:gd name="connsiteX57" fmla="*/ 5722337 w 7287900"/>
              <a:gd name="connsiteY57" fmla="*/ 2784764 h 5361709"/>
              <a:gd name="connsiteX58" fmla="*/ 5874737 w 7287900"/>
              <a:gd name="connsiteY58" fmla="*/ 3228109 h 5361709"/>
              <a:gd name="connsiteX59" fmla="*/ 5902446 w 7287900"/>
              <a:gd name="connsiteY59" fmla="*/ 3477491 h 5361709"/>
              <a:gd name="connsiteX60" fmla="*/ 5930155 w 7287900"/>
              <a:gd name="connsiteY60" fmla="*/ 3851564 h 5361709"/>
              <a:gd name="connsiteX61" fmla="*/ 5971719 w 7287900"/>
              <a:gd name="connsiteY61" fmla="*/ 4114800 h 5361709"/>
              <a:gd name="connsiteX62" fmla="*/ 5999428 w 7287900"/>
              <a:gd name="connsiteY62" fmla="*/ 4405745 h 5361709"/>
              <a:gd name="connsiteX63" fmla="*/ 6040991 w 7287900"/>
              <a:gd name="connsiteY63" fmla="*/ 4724400 h 5361709"/>
              <a:gd name="connsiteX64" fmla="*/ 5961296 w 7287900"/>
              <a:gd name="connsiteY64" fmla="*/ 5036439 h 5361709"/>
              <a:gd name="connsiteX65" fmla="*/ 6151828 w 7287900"/>
              <a:gd name="connsiteY65" fmla="*/ 5195454 h 5361709"/>
              <a:gd name="connsiteX66" fmla="*/ 6234955 w 7287900"/>
              <a:gd name="connsiteY66" fmla="*/ 5278582 h 5361709"/>
              <a:gd name="connsiteX67" fmla="*/ 6345791 w 7287900"/>
              <a:gd name="connsiteY67" fmla="*/ 5361709 h 5361709"/>
              <a:gd name="connsiteX68" fmla="*/ 6484337 w 7287900"/>
              <a:gd name="connsiteY68" fmla="*/ 5320145 h 5361709"/>
              <a:gd name="connsiteX0" fmla="*/ 6427902 w 7287900"/>
              <a:gd name="connsiteY0" fmla="*/ 5303329 h 5361709"/>
              <a:gd name="connsiteX1" fmla="*/ 6747573 w 7287900"/>
              <a:gd name="connsiteY1" fmla="*/ 5237018 h 5361709"/>
              <a:gd name="connsiteX2" fmla="*/ 7024306 w 7287900"/>
              <a:gd name="connsiteY2" fmla="*/ 5132715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63023 w 7287900"/>
              <a:gd name="connsiteY25" fmla="*/ 1933088 h 5361709"/>
              <a:gd name="connsiteX26" fmla="*/ 14264 w 7287900"/>
              <a:gd name="connsiteY26" fmla="*/ 2258291 h 5361709"/>
              <a:gd name="connsiteX27" fmla="*/ 0 w 7287900"/>
              <a:gd name="connsiteY27" fmla="*/ 2780655 h 5361709"/>
              <a:gd name="connsiteX28" fmla="*/ 83537 w 7287900"/>
              <a:gd name="connsiteY28" fmla="*/ 3172691 h 5361709"/>
              <a:gd name="connsiteX29" fmla="*/ 152810 w 7287900"/>
              <a:gd name="connsiteY29" fmla="*/ 3297382 h 5361709"/>
              <a:gd name="connsiteX30" fmla="*/ 313307 w 7287900"/>
              <a:gd name="connsiteY30" fmla="*/ 3476736 h 5361709"/>
              <a:gd name="connsiteX31" fmla="*/ 416385 w 7287900"/>
              <a:gd name="connsiteY31" fmla="*/ 3562727 h 5361709"/>
              <a:gd name="connsiteX32" fmla="*/ 582112 w 7287900"/>
              <a:gd name="connsiteY32" fmla="*/ 3670816 h 5361709"/>
              <a:gd name="connsiteX33" fmla="*/ 1013131 w 7287900"/>
              <a:gd name="connsiteY33" fmla="*/ 3672475 h 5361709"/>
              <a:gd name="connsiteX34" fmla="*/ 1157589 w 7287900"/>
              <a:gd name="connsiteY34" fmla="*/ 3548611 h 5361709"/>
              <a:gd name="connsiteX35" fmla="*/ 1174470 w 7287900"/>
              <a:gd name="connsiteY35" fmla="*/ 3170383 h 5361709"/>
              <a:gd name="connsiteX36" fmla="*/ 1156500 w 7287900"/>
              <a:gd name="connsiteY36" fmla="*/ 3025202 h 5361709"/>
              <a:gd name="connsiteX37" fmla="*/ 1143462 w 7287900"/>
              <a:gd name="connsiteY37" fmla="*/ 2841371 h 5361709"/>
              <a:gd name="connsiteX38" fmla="*/ 1126354 w 7287900"/>
              <a:gd name="connsiteY38" fmla="*/ 2651836 h 5361709"/>
              <a:gd name="connsiteX39" fmla="*/ 1103392 w 7287900"/>
              <a:gd name="connsiteY39" fmla="*/ 2454068 h 5361709"/>
              <a:gd name="connsiteX40" fmla="*/ 1074213 w 7287900"/>
              <a:gd name="connsiteY40" fmla="*/ 2290692 h 5361709"/>
              <a:gd name="connsiteX41" fmla="*/ 1072579 w 7287900"/>
              <a:gd name="connsiteY41" fmla="*/ 2086487 h 5361709"/>
              <a:gd name="connsiteX42" fmla="*/ 1116571 w 7287900"/>
              <a:gd name="connsiteY42" fmla="*/ 1861083 h 5361709"/>
              <a:gd name="connsiteX43" fmla="*/ 1205156 w 7287900"/>
              <a:gd name="connsiteY43" fmla="*/ 1625683 h 5361709"/>
              <a:gd name="connsiteX44" fmla="*/ 1358155 w 7287900"/>
              <a:gd name="connsiteY44" fmla="*/ 1399309 h 5361709"/>
              <a:gd name="connsiteX45" fmla="*/ 1565973 w 7287900"/>
              <a:gd name="connsiteY45" fmla="*/ 1233054 h 5361709"/>
              <a:gd name="connsiteX46" fmla="*/ 1884628 w 7287900"/>
              <a:gd name="connsiteY46" fmla="*/ 1011382 h 5361709"/>
              <a:gd name="connsiteX47" fmla="*/ 2341828 w 7287900"/>
              <a:gd name="connsiteY47" fmla="*/ 775854 h 5361709"/>
              <a:gd name="connsiteX48" fmla="*/ 2591210 w 7287900"/>
              <a:gd name="connsiteY48" fmla="*/ 651164 h 5361709"/>
              <a:gd name="connsiteX49" fmla="*/ 2923719 w 7287900"/>
              <a:gd name="connsiteY49" fmla="*/ 595745 h 5361709"/>
              <a:gd name="connsiteX50" fmla="*/ 3422482 w 7287900"/>
              <a:gd name="connsiteY50" fmla="*/ 609600 h 5361709"/>
              <a:gd name="connsiteX51" fmla="*/ 4032082 w 7287900"/>
              <a:gd name="connsiteY51" fmla="*/ 775854 h 5361709"/>
              <a:gd name="connsiteX52" fmla="*/ 4295319 w 7287900"/>
              <a:gd name="connsiteY52" fmla="*/ 942109 h 5361709"/>
              <a:gd name="connsiteX53" fmla="*/ 4613973 w 7287900"/>
              <a:gd name="connsiteY53" fmla="*/ 1260764 h 5361709"/>
              <a:gd name="connsiteX54" fmla="*/ 5043464 w 7287900"/>
              <a:gd name="connsiteY54" fmla="*/ 1704109 h 5361709"/>
              <a:gd name="connsiteX55" fmla="*/ 5306700 w 7287900"/>
              <a:gd name="connsiteY55" fmla="*/ 2105891 h 5361709"/>
              <a:gd name="connsiteX56" fmla="*/ 5583791 w 7287900"/>
              <a:gd name="connsiteY56" fmla="*/ 2507673 h 5361709"/>
              <a:gd name="connsiteX57" fmla="*/ 5722337 w 7287900"/>
              <a:gd name="connsiteY57" fmla="*/ 2784764 h 5361709"/>
              <a:gd name="connsiteX58" fmla="*/ 5874737 w 7287900"/>
              <a:gd name="connsiteY58" fmla="*/ 3228109 h 5361709"/>
              <a:gd name="connsiteX59" fmla="*/ 5902446 w 7287900"/>
              <a:gd name="connsiteY59" fmla="*/ 3477491 h 5361709"/>
              <a:gd name="connsiteX60" fmla="*/ 5930155 w 7287900"/>
              <a:gd name="connsiteY60" fmla="*/ 3851564 h 5361709"/>
              <a:gd name="connsiteX61" fmla="*/ 5971719 w 7287900"/>
              <a:gd name="connsiteY61" fmla="*/ 4114800 h 5361709"/>
              <a:gd name="connsiteX62" fmla="*/ 5999428 w 7287900"/>
              <a:gd name="connsiteY62" fmla="*/ 4405745 h 5361709"/>
              <a:gd name="connsiteX63" fmla="*/ 6040991 w 7287900"/>
              <a:gd name="connsiteY63" fmla="*/ 4724400 h 5361709"/>
              <a:gd name="connsiteX64" fmla="*/ 5961296 w 7287900"/>
              <a:gd name="connsiteY64" fmla="*/ 5036439 h 5361709"/>
              <a:gd name="connsiteX65" fmla="*/ 6151828 w 7287900"/>
              <a:gd name="connsiteY65" fmla="*/ 5195454 h 5361709"/>
              <a:gd name="connsiteX66" fmla="*/ 6234955 w 7287900"/>
              <a:gd name="connsiteY66" fmla="*/ 5278582 h 5361709"/>
              <a:gd name="connsiteX67" fmla="*/ 6345791 w 7287900"/>
              <a:gd name="connsiteY67" fmla="*/ 5361709 h 5361709"/>
              <a:gd name="connsiteX68" fmla="*/ 6484337 w 7287900"/>
              <a:gd name="connsiteY68" fmla="*/ 5320145 h 5361709"/>
              <a:gd name="connsiteX0" fmla="*/ 6427902 w 7287900"/>
              <a:gd name="connsiteY0" fmla="*/ 5303329 h 5361709"/>
              <a:gd name="connsiteX1" fmla="*/ 6747573 w 7287900"/>
              <a:gd name="connsiteY1" fmla="*/ 5237018 h 5361709"/>
              <a:gd name="connsiteX2" fmla="*/ 7024306 w 7287900"/>
              <a:gd name="connsiteY2" fmla="*/ 5132715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63023 w 7287900"/>
              <a:gd name="connsiteY25" fmla="*/ 1933088 h 5361709"/>
              <a:gd name="connsiteX26" fmla="*/ 14264 w 7287900"/>
              <a:gd name="connsiteY26" fmla="*/ 2258291 h 5361709"/>
              <a:gd name="connsiteX27" fmla="*/ 0 w 7287900"/>
              <a:gd name="connsiteY27" fmla="*/ 2780655 h 5361709"/>
              <a:gd name="connsiteX28" fmla="*/ 83537 w 7287900"/>
              <a:gd name="connsiteY28" fmla="*/ 3172691 h 5361709"/>
              <a:gd name="connsiteX29" fmla="*/ 152810 w 7287900"/>
              <a:gd name="connsiteY29" fmla="*/ 3297382 h 5361709"/>
              <a:gd name="connsiteX30" fmla="*/ 313307 w 7287900"/>
              <a:gd name="connsiteY30" fmla="*/ 3476736 h 5361709"/>
              <a:gd name="connsiteX31" fmla="*/ 416385 w 7287900"/>
              <a:gd name="connsiteY31" fmla="*/ 3562727 h 5361709"/>
              <a:gd name="connsiteX32" fmla="*/ 582112 w 7287900"/>
              <a:gd name="connsiteY32" fmla="*/ 3670816 h 5361709"/>
              <a:gd name="connsiteX33" fmla="*/ 1013131 w 7287900"/>
              <a:gd name="connsiteY33" fmla="*/ 3672475 h 5361709"/>
              <a:gd name="connsiteX34" fmla="*/ 1157589 w 7287900"/>
              <a:gd name="connsiteY34" fmla="*/ 3548611 h 5361709"/>
              <a:gd name="connsiteX35" fmla="*/ 1174470 w 7287900"/>
              <a:gd name="connsiteY35" fmla="*/ 3170383 h 5361709"/>
              <a:gd name="connsiteX36" fmla="*/ 1156500 w 7287900"/>
              <a:gd name="connsiteY36" fmla="*/ 3025202 h 5361709"/>
              <a:gd name="connsiteX37" fmla="*/ 1143462 w 7287900"/>
              <a:gd name="connsiteY37" fmla="*/ 2841371 h 5361709"/>
              <a:gd name="connsiteX38" fmla="*/ 1126354 w 7287900"/>
              <a:gd name="connsiteY38" fmla="*/ 2651836 h 5361709"/>
              <a:gd name="connsiteX39" fmla="*/ 1103392 w 7287900"/>
              <a:gd name="connsiteY39" fmla="*/ 2454068 h 5361709"/>
              <a:gd name="connsiteX40" fmla="*/ 1074213 w 7287900"/>
              <a:gd name="connsiteY40" fmla="*/ 2290692 h 5361709"/>
              <a:gd name="connsiteX41" fmla="*/ 1072579 w 7287900"/>
              <a:gd name="connsiteY41" fmla="*/ 2086487 h 5361709"/>
              <a:gd name="connsiteX42" fmla="*/ 1116571 w 7287900"/>
              <a:gd name="connsiteY42" fmla="*/ 1861083 h 5361709"/>
              <a:gd name="connsiteX43" fmla="*/ 1205156 w 7287900"/>
              <a:gd name="connsiteY43" fmla="*/ 1625683 h 5361709"/>
              <a:gd name="connsiteX44" fmla="*/ 1358155 w 7287900"/>
              <a:gd name="connsiteY44" fmla="*/ 1399309 h 5361709"/>
              <a:gd name="connsiteX45" fmla="*/ 1565973 w 7287900"/>
              <a:gd name="connsiteY45" fmla="*/ 1233054 h 5361709"/>
              <a:gd name="connsiteX46" fmla="*/ 1884628 w 7287900"/>
              <a:gd name="connsiteY46" fmla="*/ 1011382 h 5361709"/>
              <a:gd name="connsiteX47" fmla="*/ 2341828 w 7287900"/>
              <a:gd name="connsiteY47" fmla="*/ 775854 h 5361709"/>
              <a:gd name="connsiteX48" fmla="*/ 2591210 w 7287900"/>
              <a:gd name="connsiteY48" fmla="*/ 651164 h 5361709"/>
              <a:gd name="connsiteX49" fmla="*/ 2923719 w 7287900"/>
              <a:gd name="connsiteY49" fmla="*/ 595745 h 5361709"/>
              <a:gd name="connsiteX50" fmla="*/ 3422482 w 7287900"/>
              <a:gd name="connsiteY50" fmla="*/ 609600 h 5361709"/>
              <a:gd name="connsiteX51" fmla="*/ 4032082 w 7287900"/>
              <a:gd name="connsiteY51" fmla="*/ 775854 h 5361709"/>
              <a:gd name="connsiteX52" fmla="*/ 4295319 w 7287900"/>
              <a:gd name="connsiteY52" fmla="*/ 942109 h 5361709"/>
              <a:gd name="connsiteX53" fmla="*/ 4613973 w 7287900"/>
              <a:gd name="connsiteY53" fmla="*/ 1260764 h 5361709"/>
              <a:gd name="connsiteX54" fmla="*/ 5043464 w 7287900"/>
              <a:gd name="connsiteY54" fmla="*/ 1704109 h 5361709"/>
              <a:gd name="connsiteX55" fmla="*/ 5306700 w 7287900"/>
              <a:gd name="connsiteY55" fmla="*/ 2105891 h 5361709"/>
              <a:gd name="connsiteX56" fmla="*/ 5583791 w 7287900"/>
              <a:gd name="connsiteY56" fmla="*/ 2507673 h 5361709"/>
              <a:gd name="connsiteX57" fmla="*/ 5722337 w 7287900"/>
              <a:gd name="connsiteY57" fmla="*/ 2784764 h 5361709"/>
              <a:gd name="connsiteX58" fmla="*/ 5874737 w 7287900"/>
              <a:gd name="connsiteY58" fmla="*/ 3228109 h 5361709"/>
              <a:gd name="connsiteX59" fmla="*/ 5902446 w 7287900"/>
              <a:gd name="connsiteY59" fmla="*/ 3477491 h 5361709"/>
              <a:gd name="connsiteX60" fmla="*/ 5930155 w 7287900"/>
              <a:gd name="connsiteY60" fmla="*/ 3851564 h 5361709"/>
              <a:gd name="connsiteX61" fmla="*/ 5971719 w 7287900"/>
              <a:gd name="connsiteY61" fmla="*/ 4114800 h 5361709"/>
              <a:gd name="connsiteX62" fmla="*/ 5999428 w 7287900"/>
              <a:gd name="connsiteY62" fmla="*/ 4405745 h 5361709"/>
              <a:gd name="connsiteX63" fmla="*/ 6040991 w 7287900"/>
              <a:gd name="connsiteY63" fmla="*/ 4724400 h 5361709"/>
              <a:gd name="connsiteX64" fmla="*/ 5961296 w 7287900"/>
              <a:gd name="connsiteY64" fmla="*/ 5036439 h 5361709"/>
              <a:gd name="connsiteX65" fmla="*/ 6151828 w 7287900"/>
              <a:gd name="connsiteY65" fmla="*/ 5195454 h 5361709"/>
              <a:gd name="connsiteX66" fmla="*/ 6234955 w 7287900"/>
              <a:gd name="connsiteY66" fmla="*/ 5278582 h 5361709"/>
              <a:gd name="connsiteX67" fmla="*/ 6345791 w 7287900"/>
              <a:gd name="connsiteY67" fmla="*/ 5361709 h 5361709"/>
              <a:gd name="connsiteX68" fmla="*/ 6389841 w 7287900"/>
              <a:gd name="connsiteY68" fmla="*/ 5297485 h 536170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39755 w 7287900"/>
              <a:gd name="connsiteY10" fmla="*/ 2133600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21391 w 7287900"/>
              <a:gd name="connsiteY20" fmla="*/ 429491 h 5303329"/>
              <a:gd name="connsiteX21" fmla="*/ 1150337 w 7287900"/>
              <a:gd name="connsiteY21" fmla="*/ 609600 h 5303329"/>
              <a:gd name="connsiteX22" fmla="*/ 748555 w 7287900"/>
              <a:gd name="connsiteY22" fmla="*/ 845127 h 5303329"/>
              <a:gd name="connsiteX23" fmla="*/ 346773 w 7287900"/>
              <a:gd name="connsiteY23" fmla="*/ 1260764 h 5303329"/>
              <a:gd name="connsiteX24" fmla="*/ 138955 w 7287900"/>
              <a:gd name="connsiteY24" fmla="*/ 1676400 h 5303329"/>
              <a:gd name="connsiteX25" fmla="*/ 63023 w 7287900"/>
              <a:gd name="connsiteY25" fmla="*/ 1933088 h 5303329"/>
              <a:gd name="connsiteX26" fmla="*/ 14264 w 7287900"/>
              <a:gd name="connsiteY26" fmla="*/ 2258291 h 5303329"/>
              <a:gd name="connsiteX27" fmla="*/ 0 w 7287900"/>
              <a:gd name="connsiteY27" fmla="*/ 2780655 h 5303329"/>
              <a:gd name="connsiteX28" fmla="*/ 83537 w 7287900"/>
              <a:gd name="connsiteY28" fmla="*/ 3172691 h 5303329"/>
              <a:gd name="connsiteX29" fmla="*/ 152810 w 7287900"/>
              <a:gd name="connsiteY29" fmla="*/ 3297382 h 5303329"/>
              <a:gd name="connsiteX30" fmla="*/ 313307 w 7287900"/>
              <a:gd name="connsiteY30" fmla="*/ 3476736 h 5303329"/>
              <a:gd name="connsiteX31" fmla="*/ 416385 w 7287900"/>
              <a:gd name="connsiteY31" fmla="*/ 3562727 h 5303329"/>
              <a:gd name="connsiteX32" fmla="*/ 582112 w 7287900"/>
              <a:gd name="connsiteY32" fmla="*/ 3670816 h 5303329"/>
              <a:gd name="connsiteX33" fmla="*/ 1013131 w 7287900"/>
              <a:gd name="connsiteY33" fmla="*/ 3672475 h 5303329"/>
              <a:gd name="connsiteX34" fmla="*/ 1157589 w 7287900"/>
              <a:gd name="connsiteY34" fmla="*/ 3548611 h 5303329"/>
              <a:gd name="connsiteX35" fmla="*/ 1174470 w 7287900"/>
              <a:gd name="connsiteY35" fmla="*/ 3170383 h 5303329"/>
              <a:gd name="connsiteX36" fmla="*/ 1156500 w 7287900"/>
              <a:gd name="connsiteY36" fmla="*/ 3025202 h 5303329"/>
              <a:gd name="connsiteX37" fmla="*/ 1143462 w 7287900"/>
              <a:gd name="connsiteY37" fmla="*/ 2841371 h 5303329"/>
              <a:gd name="connsiteX38" fmla="*/ 1126354 w 7287900"/>
              <a:gd name="connsiteY38" fmla="*/ 2651836 h 5303329"/>
              <a:gd name="connsiteX39" fmla="*/ 1103392 w 7287900"/>
              <a:gd name="connsiteY39" fmla="*/ 2454068 h 5303329"/>
              <a:gd name="connsiteX40" fmla="*/ 1074213 w 7287900"/>
              <a:gd name="connsiteY40" fmla="*/ 2290692 h 5303329"/>
              <a:gd name="connsiteX41" fmla="*/ 1072579 w 7287900"/>
              <a:gd name="connsiteY41" fmla="*/ 2086487 h 5303329"/>
              <a:gd name="connsiteX42" fmla="*/ 1116571 w 7287900"/>
              <a:gd name="connsiteY42" fmla="*/ 1861083 h 5303329"/>
              <a:gd name="connsiteX43" fmla="*/ 1205156 w 7287900"/>
              <a:gd name="connsiteY43" fmla="*/ 1625683 h 5303329"/>
              <a:gd name="connsiteX44" fmla="*/ 1358155 w 7287900"/>
              <a:gd name="connsiteY44" fmla="*/ 1399309 h 5303329"/>
              <a:gd name="connsiteX45" fmla="*/ 1565973 w 7287900"/>
              <a:gd name="connsiteY45" fmla="*/ 1233054 h 5303329"/>
              <a:gd name="connsiteX46" fmla="*/ 1884628 w 7287900"/>
              <a:gd name="connsiteY46" fmla="*/ 1011382 h 5303329"/>
              <a:gd name="connsiteX47" fmla="*/ 2341828 w 7287900"/>
              <a:gd name="connsiteY47" fmla="*/ 775854 h 5303329"/>
              <a:gd name="connsiteX48" fmla="*/ 2591210 w 7287900"/>
              <a:gd name="connsiteY48" fmla="*/ 651164 h 5303329"/>
              <a:gd name="connsiteX49" fmla="*/ 2923719 w 7287900"/>
              <a:gd name="connsiteY49" fmla="*/ 595745 h 5303329"/>
              <a:gd name="connsiteX50" fmla="*/ 3422482 w 7287900"/>
              <a:gd name="connsiteY50" fmla="*/ 609600 h 5303329"/>
              <a:gd name="connsiteX51" fmla="*/ 4032082 w 7287900"/>
              <a:gd name="connsiteY51" fmla="*/ 775854 h 5303329"/>
              <a:gd name="connsiteX52" fmla="*/ 4295319 w 7287900"/>
              <a:gd name="connsiteY52" fmla="*/ 942109 h 5303329"/>
              <a:gd name="connsiteX53" fmla="*/ 4613973 w 7287900"/>
              <a:gd name="connsiteY53" fmla="*/ 1260764 h 5303329"/>
              <a:gd name="connsiteX54" fmla="*/ 5043464 w 7287900"/>
              <a:gd name="connsiteY54" fmla="*/ 1704109 h 5303329"/>
              <a:gd name="connsiteX55" fmla="*/ 5306700 w 7287900"/>
              <a:gd name="connsiteY55" fmla="*/ 2105891 h 5303329"/>
              <a:gd name="connsiteX56" fmla="*/ 5583791 w 7287900"/>
              <a:gd name="connsiteY56" fmla="*/ 2507673 h 5303329"/>
              <a:gd name="connsiteX57" fmla="*/ 5722337 w 7287900"/>
              <a:gd name="connsiteY57" fmla="*/ 2784764 h 5303329"/>
              <a:gd name="connsiteX58" fmla="*/ 5874737 w 7287900"/>
              <a:gd name="connsiteY58" fmla="*/ 3228109 h 5303329"/>
              <a:gd name="connsiteX59" fmla="*/ 5902446 w 7287900"/>
              <a:gd name="connsiteY59" fmla="*/ 3477491 h 5303329"/>
              <a:gd name="connsiteX60" fmla="*/ 5930155 w 7287900"/>
              <a:gd name="connsiteY60" fmla="*/ 3851564 h 5303329"/>
              <a:gd name="connsiteX61" fmla="*/ 5971719 w 7287900"/>
              <a:gd name="connsiteY61" fmla="*/ 4114800 h 5303329"/>
              <a:gd name="connsiteX62" fmla="*/ 5999428 w 7287900"/>
              <a:gd name="connsiteY62" fmla="*/ 4405745 h 5303329"/>
              <a:gd name="connsiteX63" fmla="*/ 6040991 w 7287900"/>
              <a:gd name="connsiteY63" fmla="*/ 4724400 h 5303329"/>
              <a:gd name="connsiteX64" fmla="*/ 5961296 w 7287900"/>
              <a:gd name="connsiteY64" fmla="*/ 5036439 h 5303329"/>
              <a:gd name="connsiteX65" fmla="*/ 6151828 w 7287900"/>
              <a:gd name="connsiteY65" fmla="*/ 5195454 h 5303329"/>
              <a:gd name="connsiteX66" fmla="*/ 6234955 w 7287900"/>
              <a:gd name="connsiteY66" fmla="*/ 5278582 h 5303329"/>
              <a:gd name="connsiteX67" fmla="*/ 6315578 w 7287900"/>
              <a:gd name="connsiteY67" fmla="*/ 5298150 h 5303329"/>
              <a:gd name="connsiteX68" fmla="*/ 6389841 w 7287900"/>
              <a:gd name="connsiteY68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39755 w 7287900"/>
              <a:gd name="connsiteY10" fmla="*/ 2133600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21391 w 7287900"/>
              <a:gd name="connsiteY20" fmla="*/ 429491 h 5303329"/>
              <a:gd name="connsiteX21" fmla="*/ 1150337 w 7287900"/>
              <a:gd name="connsiteY21" fmla="*/ 609600 h 5303329"/>
              <a:gd name="connsiteX22" fmla="*/ 748555 w 7287900"/>
              <a:gd name="connsiteY22" fmla="*/ 845127 h 5303329"/>
              <a:gd name="connsiteX23" fmla="*/ 346773 w 7287900"/>
              <a:gd name="connsiteY23" fmla="*/ 1260764 h 5303329"/>
              <a:gd name="connsiteX24" fmla="*/ 138955 w 7287900"/>
              <a:gd name="connsiteY24" fmla="*/ 1676400 h 5303329"/>
              <a:gd name="connsiteX25" fmla="*/ 63023 w 7287900"/>
              <a:gd name="connsiteY25" fmla="*/ 1933088 h 5303329"/>
              <a:gd name="connsiteX26" fmla="*/ 14264 w 7287900"/>
              <a:gd name="connsiteY26" fmla="*/ 2258291 h 5303329"/>
              <a:gd name="connsiteX27" fmla="*/ 0 w 7287900"/>
              <a:gd name="connsiteY27" fmla="*/ 2780655 h 5303329"/>
              <a:gd name="connsiteX28" fmla="*/ 83537 w 7287900"/>
              <a:gd name="connsiteY28" fmla="*/ 3172691 h 5303329"/>
              <a:gd name="connsiteX29" fmla="*/ 152810 w 7287900"/>
              <a:gd name="connsiteY29" fmla="*/ 3297382 h 5303329"/>
              <a:gd name="connsiteX30" fmla="*/ 313307 w 7287900"/>
              <a:gd name="connsiteY30" fmla="*/ 3476736 h 5303329"/>
              <a:gd name="connsiteX31" fmla="*/ 416385 w 7287900"/>
              <a:gd name="connsiteY31" fmla="*/ 3562727 h 5303329"/>
              <a:gd name="connsiteX32" fmla="*/ 582112 w 7287900"/>
              <a:gd name="connsiteY32" fmla="*/ 3670816 h 5303329"/>
              <a:gd name="connsiteX33" fmla="*/ 1013131 w 7287900"/>
              <a:gd name="connsiteY33" fmla="*/ 3672475 h 5303329"/>
              <a:gd name="connsiteX34" fmla="*/ 1157589 w 7287900"/>
              <a:gd name="connsiteY34" fmla="*/ 3548611 h 5303329"/>
              <a:gd name="connsiteX35" fmla="*/ 1174470 w 7287900"/>
              <a:gd name="connsiteY35" fmla="*/ 3170383 h 5303329"/>
              <a:gd name="connsiteX36" fmla="*/ 1156500 w 7287900"/>
              <a:gd name="connsiteY36" fmla="*/ 3025202 h 5303329"/>
              <a:gd name="connsiteX37" fmla="*/ 1143462 w 7287900"/>
              <a:gd name="connsiteY37" fmla="*/ 2841371 h 5303329"/>
              <a:gd name="connsiteX38" fmla="*/ 1126354 w 7287900"/>
              <a:gd name="connsiteY38" fmla="*/ 2651836 h 5303329"/>
              <a:gd name="connsiteX39" fmla="*/ 1103392 w 7287900"/>
              <a:gd name="connsiteY39" fmla="*/ 2454068 h 5303329"/>
              <a:gd name="connsiteX40" fmla="*/ 1074213 w 7287900"/>
              <a:gd name="connsiteY40" fmla="*/ 2290692 h 5303329"/>
              <a:gd name="connsiteX41" fmla="*/ 1072579 w 7287900"/>
              <a:gd name="connsiteY41" fmla="*/ 2086487 h 5303329"/>
              <a:gd name="connsiteX42" fmla="*/ 1116571 w 7287900"/>
              <a:gd name="connsiteY42" fmla="*/ 1861083 h 5303329"/>
              <a:gd name="connsiteX43" fmla="*/ 1205156 w 7287900"/>
              <a:gd name="connsiteY43" fmla="*/ 1625683 h 5303329"/>
              <a:gd name="connsiteX44" fmla="*/ 1358155 w 7287900"/>
              <a:gd name="connsiteY44" fmla="*/ 1399309 h 5303329"/>
              <a:gd name="connsiteX45" fmla="*/ 1565973 w 7287900"/>
              <a:gd name="connsiteY45" fmla="*/ 1233054 h 5303329"/>
              <a:gd name="connsiteX46" fmla="*/ 1884628 w 7287900"/>
              <a:gd name="connsiteY46" fmla="*/ 1011382 h 5303329"/>
              <a:gd name="connsiteX47" fmla="*/ 2341828 w 7287900"/>
              <a:gd name="connsiteY47" fmla="*/ 775854 h 5303329"/>
              <a:gd name="connsiteX48" fmla="*/ 2591210 w 7287900"/>
              <a:gd name="connsiteY48" fmla="*/ 651164 h 5303329"/>
              <a:gd name="connsiteX49" fmla="*/ 2923719 w 7287900"/>
              <a:gd name="connsiteY49" fmla="*/ 595745 h 5303329"/>
              <a:gd name="connsiteX50" fmla="*/ 3422482 w 7287900"/>
              <a:gd name="connsiteY50" fmla="*/ 609600 h 5303329"/>
              <a:gd name="connsiteX51" fmla="*/ 4032082 w 7287900"/>
              <a:gd name="connsiteY51" fmla="*/ 775854 h 5303329"/>
              <a:gd name="connsiteX52" fmla="*/ 4295319 w 7287900"/>
              <a:gd name="connsiteY52" fmla="*/ 942109 h 5303329"/>
              <a:gd name="connsiteX53" fmla="*/ 4613973 w 7287900"/>
              <a:gd name="connsiteY53" fmla="*/ 1260764 h 5303329"/>
              <a:gd name="connsiteX54" fmla="*/ 5043464 w 7287900"/>
              <a:gd name="connsiteY54" fmla="*/ 1704109 h 5303329"/>
              <a:gd name="connsiteX55" fmla="*/ 5306700 w 7287900"/>
              <a:gd name="connsiteY55" fmla="*/ 2105891 h 5303329"/>
              <a:gd name="connsiteX56" fmla="*/ 5583791 w 7287900"/>
              <a:gd name="connsiteY56" fmla="*/ 2507673 h 5303329"/>
              <a:gd name="connsiteX57" fmla="*/ 5722337 w 7287900"/>
              <a:gd name="connsiteY57" fmla="*/ 2784764 h 5303329"/>
              <a:gd name="connsiteX58" fmla="*/ 5874737 w 7287900"/>
              <a:gd name="connsiteY58" fmla="*/ 3228109 h 5303329"/>
              <a:gd name="connsiteX59" fmla="*/ 5902446 w 7287900"/>
              <a:gd name="connsiteY59" fmla="*/ 3477491 h 5303329"/>
              <a:gd name="connsiteX60" fmla="*/ 5930155 w 7287900"/>
              <a:gd name="connsiteY60" fmla="*/ 3851564 h 5303329"/>
              <a:gd name="connsiteX61" fmla="*/ 5971719 w 7287900"/>
              <a:gd name="connsiteY61" fmla="*/ 4114800 h 5303329"/>
              <a:gd name="connsiteX62" fmla="*/ 5999428 w 7287900"/>
              <a:gd name="connsiteY62" fmla="*/ 4405745 h 5303329"/>
              <a:gd name="connsiteX63" fmla="*/ 6040991 w 7287900"/>
              <a:gd name="connsiteY63" fmla="*/ 4724400 h 5303329"/>
              <a:gd name="connsiteX64" fmla="*/ 5961296 w 7287900"/>
              <a:gd name="connsiteY64" fmla="*/ 5036439 h 5303329"/>
              <a:gd name="connsiteX65" fmla="*/ 6109961 w 7287900"/>
              <a:gd name="connsiteY65" fmla="*/ 5184465 h 5303329"/>
              <a:gd name="connsiteX66" fmla="*/ 6234955 w 7287900"/>
              <a:gd name="connsiteY66" fmla="*/ 5278582 h 5303329"/>
              <a:gd name="connsiteX67" fmla="*/ 6315578 w 7287900"/>
              <a:gd name="connsiteY67" fmla="*/ 5298150 h 5303329"/>
              <a:gd name="connsiteX68" fmla="*/ 6389841 w 7287900"/>
              <a:gd name="connsiteY68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39755 w 7287900"/>
              <a:gd name="connsiteY10" fmla="*/ 2133600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21391 w 7287900"/>
              <a:gd name="connsiteY20" fmla="*/ 429491 h 5303329"/>
              <a:gd name="connsiteX21" fmla="*/ 1150337 w 7287900"/>
              <a:gd name="connsiteY21" fmla="*/ 609600 h 5303329"/>
              <a:gd name="connsiteX22" fmla="*/ 748555 w 7287900"/>
              <a:gd name="connsiteY22" fmla="*/ 845127 h 5303329"/>
              <a:gd name="connsiteX23" fmla="*/ 346773 w 7287900"/>
              <a:gd name="connsiteY23" fmla="*/ 1260764 h 5303329"/>
              <a:gd name="connsiteX24" fmla="*/ 138955 w 7287900"/>
              <a:gd name="connsiteY24" fmla="*/ 1676400 h 5303329"/>
              <a:gd name="connsiteX25" fmla="*/ 63023 w 7287900"/>
              <a:gd name="connsiteY25" fmla="*/ 1933088 h 5303329"/>
              <a:gd name="connsiteX26" fmla="*/ 14264 w 7287900"/>
              <a:gd name="connsiteY26" fmla="*/ 2258291 h 5303329"/>
              <a:gd name="connsiteX27" fmla="*/ 0 w 7287900"/>
              <a:gd name="connsiteY27" fmla="*/ 2780655 h 5303329"/>
              <a:gd name="connsiteX28" fmla="*/ 83537 w 7287900"/>
              <a:gd name="connsiteY28" fmla="*/ 3172691 h 5303329"/>
              <a:gd name="connsiteX29" fmla="*/ 152810 w 7287900"/>
              <a:gd name="connsiteY29" fmla="*/ 3297382 h 5303329"/>
              <a:gd name="connsiteX30" fmla="*/ 313307 w 7287900"/>
              <a:gd name="connsiteY30" fmla="*/ 3476736 h 5303329"/>
              <a:gd name="connsiteX31" fmla="*/ 416385 w 7287900"/>
              <a:gd name="connsiteY31" fmla="*/ 3562727 h 5303329"/>
              <a:gd name="connsiteX32" fmla="*/ 582112 w 7287900"/>
              <a:gd name="connsiteY32" fmla="*/ 3670816 h 5303329"/>
              <a:gd name="connsiteX33" fmla="*/ 1013131 w 7287900"/>
              <a:gd name="connsiteY33" fmla="*/ 3672475 h 5303329"/>
              <a:gd name="connsiteX34" fmla="*/ 1157589 w 7287900"/>
              <a:gd name="connsiteY34" fmla="*/ 3548611 h 5303329"/>
              <a:gd name="connsiteX35" fmla="*/ 1174470 w 7287900"/>
              <a:gd name="connsiteY35" fmla="*/ 3170383 h 5303329"/>
              <a:gd name="connsiteX36" fmla="*/ 1156500 w 7287900"/>
              <a:gd name="connsiteY36" fmla="*/ 3025202 h 5303329"/>
              <a:gd name="connsiteX37" fmla="*/ 1143462 w 7287900"/>
              <a:gd name="connsiteY37" fmla="*/ 2841371 h 5303329"/>
              <a:gd name="connsiteX38" fmla="*/ 1126354 w 7287900"/>
              <a:gd name="connsiteY38" fmla="*/ 2651836 h 5303329"/>
              <a:gd name="connsiteX39" fmla="*/ 1103392 w 7287900"/>
              <a:gd name="connsiteY39" fmla="*/ 2454068 h 5303329"/>
              <a:gd name="connsiteX40" fmla="*/ 1074213 w 7287900"/>
              <a:gd name="connsiteY40" fmla="*/ 2290692 h 5303329"/>
              <a:gd name="connsiteX41" fmla="*/ 1072579 w 7287900"/>
              <a:gd name="connsiteY41" fmla="*/ 2086487 h 5303329"/>
              <a:gd name="connsiteX42" fmla="*/ 1116571 w 7287900"/>
              <a:gd name="connsiteY42" fmla="*/ 1861083 h 5303329"/>
              <a:gd name="connsiteX43" fmla="*/ 1205156 w 7287900"/>
              <a:gd name="connsiteY43" fmla="*/ 1625683 h 5303329"/>
              <a:gd name="connsiteX44" fmla="*/ 1358155 w 7287900"/>
              <a:gd name="connsiteY44" fmla="*/ 1399309 h 5303329"/>
              <a:gd name="connsiteX45" fmla="*/ 1565973 w 7287900"/>
              <a:gd name="connsiteY45" fmla="*/ 1233054 h 5303329"/>
              <a:gd name="connsiteX46" fmla="*/ 1884628 w 7287900"/>
              <a:gd name="connsiteY46" fmla="*/ 1011382 h 5303329"/>
              <a:gd name="connsiteX47" fmla="*/ 2341828 w 7287900"/>
              <a:gd name="connsiteY47" fmla="*/ 775854 h 5303329"/>
              <a:gd name="connsiteX48" fmla="*/ 2591210 w 7287900"/>
              <a:gd name="connsiteY48" fmla="*/ 651164 h 5303329"/>
              <a:gd name="connsiteX49" fmla="*/ 2923719 w 7287900"/>
              <a:gd name="connsiteY49" fmla="*/ 595745 h 5303329"/>
              <a:gd name="connsiteX50" fmla="*/ 3422482 w 7287900"/>
              <a:gd name="connsiteY50" fmla="*/ 609600 h 5303329"/>
              <a:gd name="connsiteX51" fmla="*/ 4032082 w 7287900"/>
              <a:gd name="connsiteY51" fmla="*/ 775854 h 5303329"/>
              <a:gd name="connsiteX52" fmla="*/ 4295319 w 7287900"/>
              <a:gd name="connsiteY52" fmla="*/ 942109 h 5303329"/>
              <a:gd name="connsiteX53" fmla="*/ 4613973 w 7287900"/>
              <a:gd name="connsiteY53" fmla="*/ 1260764 h 5303329"/>
              <a:gd name="connsiteX54" fmla="*/ 5043464 w 7287900"/>
              <a:gd name="connsiteY54" fmla="*/ 1704109 h 5303329"/>
              <a:gd name="connsiteX55" fmla="*/ 5306700 w 7287900"/>
              <a:gd name="connsiteY55" fmla="*/ 2105891 h 5303329"/>
              <a:gd name="connsiteX56" fmla="*/ 5583791 w 7287900"/>
              <a:gd name="connsiteY56" fmla="*/ 2507673 h 5303329"/>
              <a:gd name="connsiteX57" fmla="*/ 5722337 w 7287900"/>
              <a:gd name="connsiteY57" fmla="*/ 2784764 h 5303329"/>
              <a:gd name="connsiteX58" fmla="*/ 5874737 w 7287900"/>
              <a:gd name="connsiteY58" fmla="*/ 3228109 h 5303329"/>
              <a:gd name="connsiteX59" fmla="*/ 5902446 w 7287900"/>
              <a:gd name="connsiteY59" fmla="*/ 3477491 h 5303329"/>
              <a:gd name="connsiteX60" fmla="*/ 5930155 w 7287900"/>
              <a:gd name="connsiteY60" fmla="*/ 3851564 h 5303329"/>
              <a:gd name="connsiteX61" fmla="*/ 5971719 w 7287900"/>
              <a:gd name="connsiteY61" fmla="*/ 4114800 h 5303329"/>
              <a:gd name="connsiteX62" fmla="*/ 5999428 w 7287900"/>
              <a:gd name="connsiteY62" fmla="*/ 4405745 h 5303329"/>
              <a:gd name="connsiteX63" fmla="*/ 5920277 w 7287900"/>
              <a:gd name="connsiteY63" fmla="*/ 4675365 h 5303329"/>
              <a:gd name="connsiteX64" fmla="*/ 5961296 w 7287900"/>
              <a:gd name="connsiteY64" fmla="*/ 5036439 h 5303329"/>
              <a:gd name="connsiteX65" fmla="*/ 6109961 w 7287900"/>
              <a:gd name="connsiteY65" fmla="*/ 5184465 h 5303329"/>
              <a:gd name="connsiteX66" fmla="*/ 6234955 w 7287900"/>
              <a:gd name="connsiteY66" fmla="*/ 5278582 h 5303329"/>
              <a:gd name="connsiteX67" fmla="*/ 6315578 w 7287900"/>
              <a:gd name="connsiteY67" fmla="*/ 5298150 h 5303329"/>
              <a:gd name="connsiteX68" fmla="*/ 6389841 w 7287900"/>
              <a:gd name="connsiteY68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39755 w 7287900"/>
              <a:gd name="connsiteY10" fmla="*/ 2133600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21391 w 7287900"/>
              <a:gd name="connsiteY20" fmla="*/ 429491 h 5303329"/>
              <a:gd name="connsiteX21" fmla="*/ 1150337 w 7287900"/>
              <a:gd name="connsiteY21" fmla="*/ 609600 h 5303329"/>
              <a:gd name="connsiteX22" fmla="*/ 748555 w 7287900"/>
              <a:gd name="connsiteY22" fmla="*/ 845127 h 5303329"/>
              <a:gd name="connsiteX23" fmla="*/ 346773 w 7287900"/>
              <a:gd name="connsiteY23" fmla="*/ 1260764 h 5303329"/>
              <a:gd name="connsiteX24" fmla="*/ 138955 w 7287900"/>
              <a:gd name="connsiteY24" fmla="*/ 1676400 h 5303329"/>
              <a:gd name="connsiteX25" fmla="*/ 63023 w 7287900"/>
              <a:gd name="connsiteY25" fmla="*/ 1933088 h 5303329"/>
              <a:gd name="connsiteX26" fmla="*/ 14264 w 7287900"/>
              <a:gd name="connsiteY26" fmla="*/ 2258291 h 5303329"/>
              <a:gd name="connsiteX27" fmla="*/ 0 w 7287900"/>
              <a:gd name="connsiteY27" fmla="*/ 2780655 h 5303329"/>
              <a:gd name="connsiteX28" fmla="*/ 83537 w 7287900"/>
              <a:gd name="connsiteY28" fmla="*/ 3172691 h 5303329"/>
              <a:gd name="connsiteX29" fmla="*/ 152810 w 7287900"/>
              <a:gd name="connsiteY29" fmla="*/ 3297382 h 5303329"/>
              <a:gd name="connsiteX30" fmla="*/ 313307 w 7287900"/>
              <a:gd name="connsiteY30" fmla="*/ 3476736 h 5303329"/>
              <a:gd name="connsiteX31" fmla="*/ 416385 w 7287900"/>
              <a:gd name="connsiteY31" fmla="*/ 3562727 h 5303329"/>
              <a:gd name="connsiteX32" fmla="*/ 582112 w 7287900"/>
              <a:gd name="connsiteY32" fmla="*/ 3670816 h 5303329"/>
              <a:gd name="connsiteX33" fmla="*/ 1013131 w 7287900"/>
              <a:gd name="connsiteY33" fmla="*/ 3672475 h 5303329"/>
              <a:gd name="connsiteX34" fmla="*/ 1157589 w 7287900"/>
              <a:gd name="connsiteY34" fmla="*/ 3548611 h 5303329"/>
              <a:gd name="connsiteX35" fmla="*/ 1174470 w 7287900"/>
              <a:gd name="connsiteY35" fmla="*/ 3170383 h 5303329"/>
              <a:gd name="connsiteX36" fmla="*/ 1156500 w 7287900"/>
              <a:gd name="connsiteY36" fmla="*/ 3025202 h 5303329"/>
              <a:gd name="connsiteX37" fmla="*/ 1143462 w 7287900"/>
              <a:gd name="connsiteY37" fmla="*/ 2841371 h 5303329"/>
              <a:gd name="connsiteX38" fmla="*/ 1126354 w 7287900"/>
              <a:gd name="connsiteY38" fmla="*/ 2651836 h 5303329"/>
              <a:gd name="connsiteX39" fmla="*/ 1103392 w 7287900"/>
              <a:gd name="connsiteY39" fmla="*/ 2454068 h 5303329"/>
              <a:gd name="connsiteX40" fmla="*/ 1074213 w 7287900"/>
              <a:gd name="connsiteY40" fmla="*/ 2290692 h 5303329"/>
              <a:gd name="connsiteX41" fmla="*/ 1072579 w 7287900"/>
              <a:gd name="connsiteY41" fmla="*/ 2086487 h 5303329"/>
              <a:gd name="connsiteX42" fmla="*/ 1116571 w 7287900"/>
              <a:gd name="connsiteY42" fmla="*/ 1861083 h 5303329"/>
              <a:gd name="connsiteX43" fmla="*/ 1205156 w 7287900"/>
              <a:gd name="connsiteY43" fmla="*/ 1625683 h 5303329"/>
              <a:gd name="connsiteX44" fmla="*/ 1358155 w 7287900"/>
              <a:gd name="connsiteY44" fmla="*/ 1399309 h 5303329"/>
              <a:gd name="connsiteX45" fmla="*/ 1565973 w 7287900"/>
              <a:gd name="connsiteY45" fmla="*/ 1233054 h 5303329"/>
              <a:gd name="connsiteX46" fmla="*/ 1884628 w 7287900"/>
              <a:gd name="connsiteY46" fmla="*/ 1011382 h 5303329"/>
              <a:gd name="connsiteX47" fmla="*/ 2341828 w 7287900"/>
              <a:gd name="connsiteY47" fmla="*/ 775854 h 5303329"/>
              <a:gd name="connsiteX48" fmla="*/ 2591210 w 7287900"/>
              <a:gd name="connsiteY48" fmla="*/ 651164 h 5303329"/>
              <a:gd name="connsiteX49" fmla="*/ 2923719 w 7287900"/>
              <a:gd name="connsiteY49" fmla="*/ 595745 h 5303329"/>
              <a:gd name="connsiteX50" fmla="*/ 3422482 w 7287900"/>
              <a:gd name="connsiteY50" fmla="*/ 609600 h 5303329"/>
              <a:gd name="connsiteX51" fmla="*/ 4032082 w 7287900"/>
              <a:gd name="connsiteY51" fmla="*/ 775854 h 5303329"/>
              <a:gd name="connsiteX52" fmla="*/ 4295319 w 7287900"/>
              <a:gd name="connsiteY52" fmla="*/ 942109 h 5303329"/>
              <a:gd name="connsiteX53" fmla="*/ 4613973 w 7287900"/>
              <a:gd name="connsiteY53" fmla="*/ 1260764 h 5303329"/>
              <a:gd name="connsiteX54" fmla="*/ 5043464 w 7287900"/>
              <a:gd name="connsiteY54" fmla="*/ 1704109 h 5303329"/>
              <a:gd name="connsiteX55" fmla="*/ 5306700 w 7287900"/>
              <a:gd name="connsiteY55" fmla="*/ 2105891 h 5303329"/>
              <a:gd name="connsiteX56" fmla="*/ 5583791 w 7287900"/>
              <a:gd name="connsiteY56" fmla="*/ 2507673 h 5303329"/>
              <a:gd name="connsiteX57" fmla="*/ 5722337 w 7287900"/>
              <a:gd name="connsiteY57" fmla="*/ 2784764 h 5303329"/>
              <a:gd name="connsiteX58" fmla="*/ 5874737 w 7287900"/>
              <a:gd name="connsiteY58" fmla="*/ 3228109 h 5303329"/>
              <a:gd name="connsiteX59" fmla="*/ 5902446 w 7287900"/>
              <a:gd name="connsiteY59" fmla="*/ 3477491 h 5303329"/>
              <a:gd name="connsiteX60" fmla="*/ 5930155 w 7287900"/>
              <a:gd name="connsiteY60" fmla="*/ 3851564 h 5303329"/>
              <a:gd name="connsiteX61" fmla="*/ 5971719 w 7287900"/>
              <a:gd name="connsiteY61" fmla="*/ 4114800 h 5303329"/>
              <a:gd name="connsiteX62" fmla="*/ 5937139 w 7287900"/>
              <a:gd name="connsiteY62" fmla="*/ 4385885 h 5303329"/>
              <a:gd name="connsiteX63" fmla="*/ 5920277 w 7287900"/>
              <a:gd name="connsiteY63" fmla="*/ 4675365 h 5303329"/>
              <a:gd name="connsiteX64" fmla="*/ 5961296 w 7287900"/>
              <a:gd name="connsiteY64" fmla="*/ 5036439 h 5303329"/>
              <a:gd name="connsiteX65" fmla="*/ 6109961 w 7287900"/>
              <a:gd name="connsiteY65" fmla="*/ 5184465 h 5303329"/>
              <a:gd name="connsiteX66" fmla="*/ 6234955 w 7287900"/>
              <a:gd name="connsiteY66" fmla="*/ 5278582 h 5303329"/>
              <a:gd name="connsiteX67" fmla="*/ 6315578 w 7287900"/>
              <a:gd name="connsiteY67" fmla="*/ 5298150 h 5303329"/>
              <a:gd name="connsiteX68" fmla="*/ 6389841 w 7287900"/>
              <a:gd name="connsiteY68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21391 w 7287900"/>
              <a:gd name="connsiteY20" fmla="*/ 429491 h 5303329"/>
              <a:gd name="connsiteX21" fmla="*/ 1150337 w 7287900"/>
              <a:gd name="connsiteY21" fmla="*/ 609600 h 5303329"/>
              <a:gd name="connsiteX22" fmla="*/ 748555 w 7287900"/>
              <a:gd name="connsiteY22" fmla="*/ 845127 h 5303329"/>
              <a:gd name="connsiteX23" fmla="*/ 346773 w 7287900"/>
              <a:gd name="connsiteY23" fmla="*/ 1260764 h 5303329"/>
              <a:gd name="connsiteX24" fmla="*/ 138955 w 7287900"/>
              <a:gd name="connsiteY24" fmla="*/ 1676400 h 5303329"/>
              <a:gd name="connsiteX25" fmla="*/ 63023 w 7287900"/>
              <a:gd name="connsiteY25" fmla="*/ 1933088 h 5303329"/>
              <a:gd name="connsiteX26" fmla="*/ 14264 w 7287900"/>
              <a:gd name="connsiteY26" fmla="*/ 2258291 h 5303329"/>
              <a:gd name="connsiteX27" fmla="*/ 0 w 7287900"/>
              <a:gd name="connsiteY27" fmla="*/ 2780655 h 5303329"/>
              <a:gd name="connsiteX28" fmla="*/ 83537 w 7287900"/>
              <a:gd name="connsiteY28" fmla="*/ 3172691 h 5303329"/>
              <a:gd name="connsiteX29" fmla="*/ 152810 w 7287900"/>
              <a:gd name="connsiteY29" fmla="*/ 3297382 h 5303329"/>
              <a:gd name="connsiteX30" fmla="*/ 313307 w 7287900"/>
              <a:gd name="connsiteY30" fmla="*/ 3476736 h 5303329"/>
              <a:gd name="connsiteX31" fmla="*/ 416385 w 7287900"/>
              <a:gd name="connsiteY31" fmla="*/ 3562727 h 5303329"/>
              <a:gd name="connsiteX32" fmla="*/ 582112 w 7287900"/>
              <a:gd name="connsiteY32" fmla="*/ 3670816 h 5303329"/>
              <a:gd name="connsiteX33" fmla="*/ 1013131 w 7287900"/>
              <a:gd name="connsiteY33" fmla="*/ 3672475 h 5303329"/>
              <a:gd name="connsiteX34" fmla="*/ 1157589 w 7287900"/>
              <a:gd name="connsiteY34" fmla="*/ 3548611 h 5303329"/>
              <a:gd name="connsiteX35" fmla="*/ 1174470 w 7287900"/>
              <a:gd name="connsiteY35" fmla="*/ 3170383 h 5303329"/>
              <a:gd name="connsiteX36" fmla="*/ 1156500 w 7287900"/>
              <a:gd name="connsiteY36" fmla="*/ 3025202 h 5303329"/>
              <a:gd name="connsiteX37" fmla="*/ 1143462 w 7287900"/>
              <a:gd name="connsiteY37" fmla="*/ 2841371 h 5303329"/>
              <a:gd name="connsiteX38" fmla="*/ 1126354 w 7287900"/>
              <a:gd name="connsiteY38" fmla="*/ 2651836 h 5303329"/>
              <a:gd name="connsiteX39" fmla="*/ 1103392 w 7287900"/>
              <a:gd name="connsiteY39" fmla="*/ 2454068 h 5303329"/>
              <a:gd name="connsiteX40" fmla="*/ 1074213 w 7287900"/>
              <a:gd name="connsiteY40" fmla="*/ 2290692 h 5303329"/>
              <a:gd name="connsiteX41" fmla="*/ 1072579 w 7287900"/>
              <a:gd name="connsiteY41" fmla="*/ 2086487 h 5303329"/>
              <a:gd name="connsiteX42" fmla="*/ 1116571 w 7287900"/>
              <a:gd name="connsiteY42" fmla="*/ 1861083 h 5303329"/>
              <a:gd name="connsiteX43" fmla="*/ 1205156 w 7287900"/>
              <a:gd name="connsiteY43" fmla="*/ 1625683 h 5303329"/>
              <a:gd name="connsiteX44" fmla="*/ 1358155 w 7287900"/>
              <a:gd name="connsiteY44" fmla="*/ 1399309 h 5303329"/>
              <a:gd name="connsiteX45" fmla="*/ 1565973 w 7287900"/>
              <a:gd name="connsiteY45" fmla="*/ 1233054 h 5303329"/>
              <a:gd name="connsiteX46" fmla="*/ 1884628 w 7287900"/>
              <a:gd name="connsiteY46" fmla="*/ 1011382 h 5303329"/>
              <a:gd name="connsiteX47" fmla="*/ 2341828 w 7287900"/>
              <a:gd name="connsiteY47" fmla="*/ 775854 h 5303329"/>
              <a:gd name="connsiteX48" fmla="*/ 2591210 w 7287900"/>
              <a:gd name="connsiteY48" fmla="*/ 651164 h 5303329"/>
              <a:gd name="connsiteX49" fmla="*/ 2923719 w 7287900"/>
              <a:gd name="connsiteY49" fmla="*/ 595745 h 5303329"/>
              <a:gd name="connsiteX50" fmla="*/ 3422482 w 7287900"/>
              <a:gd name="connsiteY50" fmla="*/ 609600 h 5303329"/>
              <a:gd name="connsiteX51" fmla="*/ 4032082 w 7287900"/>
              <a:gd name="connsiteY51" fmla="*/ 775854 h 5303329"/>
              <a:gd name="connsiteX52" fmla="*/ 4295319 w 7287900"/>
              <a:gd name="connsiteY52" fmla="*/ 942109 h 5303329"/>
              <a:gd name="connsiteX53" fmla="*/ 4613973 w 7287900"/>
              <a:gd name="connsiteY53" fmla="*/ 1260764 h 5303329"/>
              <a:gd name="connsiteX54" fmla="*/ 5043464 w 7287900"/>
              <a:gd name="connsiteY54" fmla="*/ 1704109 h 5303329"/>
              <a:gd name="connsiteX55" fmla="*/ 5306700 w 7287900"/>
              <a:gd name="connsiteY55" fmla="*/ 2105891 h 5303329"/>
              <a:gd name="connsiteX56" fmla="*/ 5583791 w 7287900"/>
              <a:gd name="connsiteY56" fmla="*/ 2507673 h 5303329"/>
              <a:gd name="connsiteX57" fmla="*/ 5722337 w 7287900"/>
              <a:gd name="connsiteY57" fmla="*/ 2784764 h 5303329"/>
              <a:gd name="connsiteX58" fmla="*/ 5874737 w 7287900"/>
              <a:gd name="connsiteY58" fmla="*/ 3228109 h 5303329"/>
              <a:gd name="connsiteX59" fmla="*/ 5902446 w 7287900"/>
              <a:gd name="connsiteY59" fmla="*/ 3477491 h 5303329"/>
              <a:gd name="connsiteX60" fmla="*/ 5930155 w 7287900"/>
              <a:gd name="connsiteY60" fmla="*/ 3851564 h 5303329"/>
              <a:gd name="connsiteX61" fmla="*/ 5971719 w 7287900"/>
              <a:gd name="connsiteY61" fmla="*/ 4114800 h 5303329"/>
              <a:gd name="connsiteX62" fmla="*/ 5937139 w 7287900"/>
              <a:gd name="connsiteY62" fmla="*/ 4385885 h 5303329"/>
              <a:gd name="connsiteX63" fmla="*/ 5920277 w 7287900"/>
              <a:gd name="connsiteY63" fmla="*/ 4675365 h 5303329"/>
              <a:gd name="connsiteX64" fmla="*/ 5961296 w 7287900"/>
              <a:gd name="connsiteY64" fmla="*/ 5036439 h 5303329"/>
              <a:gd name="connsiteX65" fmla="*/ 6109961 w 7287900"/>
              <a:gd name="connsiteY65" fmla="*/ 5184465 h 5303329"/>
              <a:gd name="connsiteX66" fmla="*/ 6234955 w 7287900"/>
              <a:gd name="connsiteY66" fmla="*/ 5278582 h 5303329"/>
              <a:gd name="connsiteX67" fmla="*/ 6315578 w 7287900"/>
              <a:gd name="connsiteY67" fmla="*/ 5298150 h 5303329"/>
              <a:gd name="connsiteX68" fmla="*/ 6389841 w 7287900"/>
              <a:gd name="connsiteY68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21391 w 7287900"/>
              <a:gd name="connsiteY21" fmla="*/ 42949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174470 w 7287900"/>
              <a:gd name="connsiteY36" fmla="*/ 3170383 h 5303329"/>
              <a:gd name="connsiteX37" fmla="*/ 1156500 w 7287900"/>
              <a:gd name="connsiteY37" fmla="*/ 3025202 h 5303329"/>
              <a:gd name="connsiteX38" fmla="*/ 1143462 w 7287900"/>
              <a:gd name="connsiteY38" fmla="*/ 2841371 h 5303329"/>
              <a:gd name="connsiteX39" fmla="*/ 1126354 w 7287900"/>
              <a:gd name="connsiteY39" fmla="*/ 2651836 h 5303329"/>
              <a:gd name="connsiteX40" fmla="*/ 1103392 w 7287900"/>
              <a:gd name="connsiteY40" fmla="*/ 2454068 h 5303329"/>
              <a:gd name="connsiteX41" fmla="*/ 1074213 w 7287900"/>
              <a:gd name="connsiteY41" fmla="*/ 2290692 h 5303329"/>
              <a:gd name="connsiteX42" fmla="*/ 1072579 w 7287900"/>
              <a:gd name="connsiteY42" fmla="*/ 2086487 h 5303329"/>
              <a:gd name="connsiteX43" fmla="*/ 1116571 w 7287900"/>
              <a:gd name="connsiteY43" fmla="*/ 1861083 h 5303329"/>
              <a:gd name="connsiteX44" fmla="*/ 1205156 w 7287900"/>
              <a:gd name="connsiteY44" fmla="*/ 1625683 h 5303329"/>
              <a:gd name="connsiteX45" fmla="*/ 1358155 w 7287900"/>
              <a:gd name="connsiteY45" fmla="*/ 1399309 h 5303329"/>
              <a:gd name="connsiteX46" fmla="*/ 1565973 w 7287900"/>
              <a:gd name="connsiteY46" fmla="*/ 1233054 h 5303329"/>
              <a:gd name="connsiteX47" fmla="*/ 1884628 w 7287900"/>
              <a:gd name="connsiteY47" fmla="*/ 1011382 h 5303329"/>
              <a:gd name="connsiteX48" fmla="*/ 2341828 w 7287900"/>
              <a:gd name="connsiteY48" fmla="*/ 775854 h 5303329"/>
              <a:gd name="connsiteX49" fmla="*/ 2591210 w 7287900"/>
              <a:gd name="connsiteY49" fmla="*/ 651164 h 5303329"/>
              <a:gd name="connsiteX50" fmla="*/ 2923719 w 7287900"/>
              <a:gd name="connsiteY50" fmla="*/ 595745 h 5303329"/>
              <a:gd name="connsiteX51" fmla="*/ 3422482 w 7287900"/>
              <a:gd name="connsiteY51" fmla="*/ 609600 h 5303329"/>
              <a:gd name="connsiteX52" fmla="*/ 4032082 w 7287900"/>
              <a:gd name="connsiteY52" fmla="*/ 775854 h 5303329"/>
              <a:gd name="connsiteX53" fmla="*/ 4295319 w 7287900"/>
              <a:gd name="connsiteY53" fmla="*/ 942109 h 5303329"/>
              <a:gd name="connsiteX54" fmla="*/ 4613973 w 7287900"/>
              <a:gd name="connsiteY54" fmla="*/ 1260764 h 5303329"/>
              <a:gd name="connsiteX55" fmla="*/ 5043464 w 7287900"/>
              <a:gd name="connsiteY55" fmla="*/ 1704109 h 5303329"/>
              <a:gd name="connsiteX56" fmla="*/ 5306700 w 7287900"/>
              <a:gd name="connsiteY56" fmla="*/ 2105891 h 5303329"/>
              <a:gd name="connsiteX57" fmla="*/ 5583791 w 7287900"/>
              <a:gd name="connsiteY57" fmla="*/ 2507673 h 5303329"/>
              <a:gd name="connsiteX58" fmla="*/ 5722337 w 7287900"/>
              <a:gd name="connsiteY58" fmla="*/ 2784764 h 5303329"/>
              <a:gd name="connsiteX59" fmla="*/ 5874737 w 7287900"/>
              <a:gd name="connsiteY59" fmla="*/ 3228109 h 5303329"/>
              <a:gd name="connsiteX60" fmla="*/ 5902446 w 7287900"/>
              <a:gd name="connsiteY60" fmla="*/ 3477491 h 5303329"/>
              <a:gd name="connsiteX61" fmla="*/ 5930155 w 7287900"/>
              <a:gd name="connsiteY61" fmla="*/ 3851564 h 5303329"/>
              <a:gd name="connsiteX62" fmla="*/ 5971719 w 7287900"/>
              <a:gd name="connsiteY62" fmla="*/ 4114800 h 5303329"/>
              <a:gd name="connsiteX63" fmla="*/ 5937139 w 7287900"/>
              <a:gd name="connsiteY63" fmla="*/ 4385885 h 5303329"/>
              <a:gd name="connsiteX64" fmla="*/ 5920277 w 7287900"/>
              <a:gd name="connsiteY64" fmla="*/ 4675365 h 5303329"/>
              <a:gd name="connsiteX65" fmla="*/ 5961296 w 7287900"/>
              <a:gd name="connsiteY65" fmla="*/ 5036439 h 5303329"/>
              <a:gd name="connsiteX66" fmla="*/ 6109961 w 7287900"/>
              <a:gd name="connsiteY66" fmla="*/ 5184465 h 5303329"/>
              <a:gd name="connsiteX67" fmla="*/ 6234955 w 7287900"/>
              <a:gd name="connsiteY67" fmla="*/ 5278582 h 5303329"/>
              <a:gd name="connsiteX68" fmla="*/ 6315578 w 7287900"/>
              <a:gd name="connsiteY68" fmla="*/ 5298150 h 5303329"/>
              <a:gd name="connsiteX69" fmla="*/ 6389841 w 7287900"/>
              <a:gd name="connsiteY69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174470 w 7287900"/>
              <a:gd name="connsiteY36" fmla="*/ 3170383 h 5303329"/>
              <a:gd name="connsiteX37" fmla="*/ 1156500 w 7287900"/>
              <a:gd name="connsiteY37" fmla="*/ 3025202 h 5303329"/>
              <a:gd name="connsiteX38" fmla="*/ 1143462 w 7287900"/>
              <a:gd name="connsiteY38" fmla="*/ 2841371 h 5303329"/>
              <a:gd name="connsiteX39" fmla="*/ 1126354 w 7287900"/>
              <a:gd name="connsiteY39" fmla="*/ 2651836 h 5303329"/>
              <a:gd name="connsiteX40" fmla="*/ 1103392 w 7287900"/>
              <a:gd name="connsiteY40" fmla="*/ 2454068 h 5303329"/>
              <a:gd name="connsiteX41" fmla="*/ 1074213 w 7287900"/>
              <a:gd name="connsiteY41" fmla="*/ 2290692 h 5303329"/>
              <a:gd name="connsiteX42" fmla="*/ 1072579 w 7287900"/>
              <a:gd name="connsiteY42" fmla="*/ 2086487 h 5303329"/>
              <a:gd name="connsiteX43" fmla="*/ 1116571 w 7287900"/>
              <a:gd name="connsiteY43" fmla="*/ 1861083 h 5303329"/>
              <a:gd name="connsiteX44" fmla="*/ 1205156 w 7287900"/>
              <a:gd name="connsiteY44" fmla="*/ 1625683 h 5303329"/>
              <a:gd name="connsiteX45" fmla="*/ 1358155 w 7287900"/>
              <a:gd name="connsiteY45" fmla="*/ 1399309 h 5303329"/>
              <a:gd name="connsiteX46" fmla="*/ 1565973 w 7287900"/>
              <a:gd name="connsiteY46" fmla="*/ 1233054 h 5303329"/>
              <a:gd name="connsiteX47" fmla="*/ 1884628 w 7287900"/>
              <a:gd name="connsiteY47" fmla="*/ 1011382 h 5303329"/>
              <a:gd name="connsiteX48" fmla="*/ 2341828 w 7287900"/>
              <a:gd name="connsiteY48" fmla="*/ 775854 h 5303329"/>
              <a:gd name="connsiteX49" fmla="*/ 2591210 w 7287900"/>
              <a:gd name="connsiteY49" fmla="*/ 651164 h 5303329"/>
              <a:gd name="connsiteX50" fmla="*/ 2923719 w 7287900"/>
              <a:gd name="connsiteY50" fmla="*/ 595745 h 5303329"/>
              <a:gd name="connsiteX51" fmla="*/ 3422482 w 7287900"/>
              <a:gd name="connsiteY51" fmla="*/ 609600 h 5303329"/>
              <a:gd name="connsiteX52" fmla="*/ 4032082 w 7287900"/>
              <a:gd name="connsiteY52" fmla="*/ 775854 h 5303329"/>
              <a:gd name="connsiteX53" fmla="*/ 4295319 w 7287900"/>
              <a:gd name="connsiteY53" fmla="*/ 942109 h 5303329"/>
              <a:gd name="connsiteX54" fmla="*/ 4613973 w 7287900"/>
              <a:gd name="connsiteY54" fmla="*/ 1260764 h 5303329"/>
              <a:gd name="connsiteX55" fmla="*/ 5043464 w 7287900"/>
              <a:gd name="connsiteY55" fmla="*/ 1704109 h 5303329"/>
              <a:gd name="connsiteX56" fmla="*/ 5306700 w 7287900"/>
              <a:gd name="connsiteY56" fmla="*/ 2105891 h 5303329"/>
              <a:gd name="connsiteX57" fmla="*/ 5583791 w 7287900"/>
              <a:gd name="connsiteY57" fmla="*/ 2507673 h 5303329"/>
              <a:gd name="connsiteX58" fmla="*/ 5722337 w 7287900"/>
              <a:gd name="connsiteY58" fmla="*/ 2784764 h 5303329"/>
              <a:gd name="connsiteX59" fmla="*/ 5874737 w 7287900"/>
              <a:gd name="connsiteY59" fmla="*/ 3228109 h 5303329"/>
              <a:gd name="connsiteX60" fmla="*/ 5902446 w 7287900"/>
              <a:gd name="connsiteY60" fmla="*/ 3477491 h 5303329"/>
              <a:gd name="connsiteX61" fmla="*/ 5930155 w 7287900"/>
              <a:gd name="connsiteY61" fmla="*/ 3851564 h 5303329"/>
              <a:gd name="connsiteX62" fmla="*/ 5971719 w 7287900"/>
              <a:gd name="connsiteY62" fmla="*/ 4114800 h 5303329"/>
              <a:gd name="connsiteX63" fmla="*/ 5937139 w 7287900"/>
              <a:gd name="connsiteY63" fmla="*/ 4385885 h 5303329"/>
              <a:gd name="connsiteX64" fmla="*/ 5920277 w 7287900"/>
              <a:gd name="connsiteY64" fmla="*/ 4675365 h 5303329"/>
              <a:gd name="connsiteX65" fmla="*/ 5961296 w 7287900"/>
              <a:gd name="connsiteY65" fmla="*/ 5036439 h 5303329"/>
              <a:gd name="connsiteX66" fmla="*/ 6109961 w 7287900"/>
              <a:gd name="connsiteY66" fmla="*/ 5184465 h 5303329"/>
              <a:gd name="connsiteX67" fmla="*/ 6234955 w 7287900"/>
              <a:gd name="connsiteY67" fmla="*/ 5278582 h 5303329"/>
              <a:gd name="connsiteX68" fmla="*/ 6315578 w 7287900"/>
              <a:gd name="connsiteY68" fmla="*/ 5298150 h 5303329"/>
              <a:gd name="connsiteX69" fmla="*/ 6389841 w 7287900"/>
              <a:gd name="connsiteY69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331705 w 7287900"/>
              <a:gd name="connsiteY36" fmla="*/ 3140527 h 5303329"/>
              <a:gd name="connsiteX37" fmla="*/ 1156500 w 7287900"/>
              <a:gd name="connsiteY37" fmla="*/ 3025202 h 5303329"/>
              <a:gd name="connsiteX38" fmla="*/ 1143462 w 7287900"/>
              <a:gd name="connsiteY38" fmla="*/ 2841371 h 5303329"/>
              <a:gd name="connsiteX39" fmla="*/ 1126354 w 7287900"/>
              <a:gd name="connsiteY39" fmla="*/ 2651836 h 5303329"/>
              <a:gd name="connsiteX40" fmla="*/ 1103392 w 7287900"/>
              <a:gd name="connsiteY40" fmla="*/ 2454068 h 5303329"/>
              <a:gd name="connsiteX41" fmla="*/ 1074213 w 7287900"/>
              <a:gd name="connsiteY41" fmla="*/ 2290692 h 5303329"/>
              <a:gd name="connsiteX42" fmla="*/ 1072579 w 7287900"/>
              <a:gd name="connsiteY42" fmla="*/ 2086487 h 5303329"/>
              <a:gd name="connsiteX43" fmla="*/ 1116571 w 7287900"/>
              <a:gd name="connsiteY43" fmla="*/ 1861083 h 5303329"/>
              <a:gd name="connsiteX44" fmla="*/ 1205156 w 7287900"/>
              <a:gd name="connsiteY44" fmla="*/ 1625683 h 5303329"/>
              <a:gd name="connsiteX45" fmla="*/ 1358155 w 7287900"/>
              <a:gd name="connsiteY45" fmla="*/ 1399309 h 5303329"/>
              <a:gd name="connsiteX46" fmla="*/ 1565973 w 7287900"/>
              <a:gd name="connsiteY46" fmla="*/ 1233054 h 5303329"/>
              <a:gd name="connsiteX47" fmla="*/ 1884628 w 7287900"/>
              <a:gd name="connsiteY47" fmla="*/ 1011382 h 5303329"/>
              <a:gd name="connsiteX48" fmla="*/ 2341828 w 7287900"/>
              <a:gd name="connsiteY48" fmla="*/ 775854 h 5303329"/>
              <a:gd name="connsiteX49" fmla="*/ 2591210 w 7287900"/>
              <a:gd name="connsiteY49" fmla="*/ 651164 h 5303329"/>
              <a:gd name="connsiteX50" fmla="*/ 2923719 w 7287900"/>
              <a:gd name="connsiteY50" fmla="*/ 595745 h 5303329"/>
              <a:gd name="connsiteX51" fmla="*/ 3422482 w 7287900"/>
              <a:gd name="connsiteY51" fmla="*/ 609600 h 5303329"/>
              <a:gd name="connsiteX52" fmla="*/ 4032082 w 7287900"/>
              <a:gd name="connsiteY52" fmla="*/ 775854 h 5303329"/>
              <a:gd name="connsiteX53" fmla="*/ 4295319 w 7287900"/>
              <a:gd name="connsiteY53" fmla="*/ 942109 h 5303329"/>
              <a:gd name="connsiteX54" fmla="*/ 4613973 w 7287900"/>
              <a:gd name="connsiteY54" fmla="*/ 1260764 h 5303329"/>
              <a:gd name="connsiteX55" fmla="*/ 5043464 w 7287900"/>
              <a:gd name="connsiteY55" fmla="*/ 1704109 h 5303329"/>
              <a:gd name="connsiteX56" fmla="*/ 5306700 w 7287900"/>
              <a:gd name="connsiteY56" fmla="*/ 2105891 h 5303329"/>
              <a:gd name="connsiteX57" fmla="*/ 5583791 w 7287900"/>
              <a:gd name="connsiteY57" fmla="*/ 2507673 h 5303329"/>
              <a:gd name="connsiteX58" fmla="*/ 5722337 w 7287900"/>
              <a:gd name="connsiteY58" fmla="*/ 2784764 h 5303329"/>
              <a:gd name="connsiteX59" fmla="*/ 5874737 w 7287900"/>
              <a:gd name="connsiteY59" fmla="*/ 3228109 h 5303329"/>
              <a:gd name="connsiteX60" fmla="*/ 5902446 w 7287900"/>
              <a:gd name="connsiteY60" fmla="*/ 3477491 h 5303329"/>
              <a:gd name="connsiteX61" fmla="*/ 5930155 w 7287900"/>
              <a:gd name="connsiteY61" fmla="*/ 3851564 h 5303329"/>
              <a:gd name="connsiteX62" fmla="*/ 5971719 w 7287900"/>
              <a:gd name="connsiteY62" fmla="*/ 4114800 h 5303329"/>
              <a:gd name="connsiteX63" fmla="*/ 5937139 w 7287900"/>
              <a:gd name="connsiteY63" fmla="*/ 4385885 h 5303329"/>
              <a:gd name="connsiteX64" fmla="*/ 5920277 w 7287900"/>
              <a:gd name="connsiteY64" fmla="*/ 4675365 h 5303329"/>
              <a:gd name="connsiteX65" fmla="*/ 5961296 w 7287900"/>
              <a:gd name="connsiteY65" fmla="*/ 5036439 h 5303329"/>
              <a:gd name="connsiteX66" fmla="*/ 6109961 w 7287900"/>
              <a:gd name="connsiteY66" fmla="*/ 5184465 h 5303329"/>
              <a:gd name="connsiteX67" fmla="*/ 6234955 w 7287900"/>
              <a:gd name="connsiteY67" fmla="*/ 5278582 h 5303329"/>
              <a:gd name="connsiteX68" fmla="*/ 6315578 w 7287900"/>
              <a:gd name="connsiteY68" fmla="*/ 5298150 h 5303329"/>
              <a:gd name="connsiteX69" fmla="*/ 6389841 w 7287900"/>
              <a:gd name="connsiteY69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331705 w 7287900"/>
              <a:gd name="connsiteY36" fmla="*/ 3140527 h 5303329"/>
              <a:gd name="connsiteX37" fmla="*/ 1271355 w 7287900"/>
              <a:gd name="connsiteY37" fmla="*/ 2892367 h 5303329"/>
              <a:gd name="connsiteX38" fmla="*/ 1143462 w 7287900"/>
              <a:gd name="connsiteY38" fmla="*/ 2841371 h 5303329"/>
              <a:gd name="connsiteX39" fmla="*/ 1126354 w 7287900"/>
              <a:gd name="connsiteY39" fmla="*/ 2651836 h 5303329"/>
              <a:gd name="connsiteX40" fmla="*/ 1103392 w 7287900"/>
              <a:gd name="connsiteY40" fmla="*/ 2454068 h 5303329"/>
              <a:gd name="connsiteX41" fmla="*/ 1074213 w 7287900"/>
              <a:gd name="connsiteY41" fmla="*/ 2290692 h 5303329"/>
              <a:gd name="connsiteX42" fmla="*/ 1072579 w 7287900"/>
              <a:gd name="connsiteY42" fmla="*/ 2086487 h 5303329"/>
              <a:gd name="connsiteX43" fmla="*/ 1116571 w 7287900"/>
              <a:gd name="connsiteY43" fmla="*/ 1861083 h 5303329"/>
              <a:gd name="connsiteX44" fmla="*/ 1205156 w 7287900"/>
              <a:gd name="connsiteY44" fmla="*/ 1625683 h 5303329"/>
              <a:gd name="connsiteX45" fmla="*/ 1358155 w 7287900"/>
              <a:gd name="connsiteY45" fmla="*/ 1399309 h 5303329"/>
              <a:gd name="connsiteX46" fmla="*/ 1565973 w 7287900"/>
              <a:gd name="connsiteY46" fmla="*/ 1233054 h 5303329"/>
              <a:gd name="connsiteX47" fmla="*/ 1884628 w 7287900"/>
              <a:gd name="connsiteY47" fmla="*/ 1011382 h 5303329"/>
              <a:gd name="connsiteX48" fmla="*/ 2341828 w 7287900"/>
              <a:gd name="connsiteY48" fmla="*/ 775854 h 5303329"/>
              <a:gd name="connsiteX49" fmla="*/ 2591210 w 7287900"/>
              <a:gd name="connsiteY49" fmla="*/ 651164 h 5303329"/>
              <a:gd name="connsiteX50" fmla="*/ 2923719 w 7287900"/>
              <a:gd name="connsiteY50" fmla="*/ 595745 h 5303329"/>
              <a:gd name="connsiteX51" fmla="*/ 3422482 w 7287900"/>
              <a:gd name="connsiteY51" fmla="*/ 609600 h 5303329"/>
              <a:gd name="connsiteX52" fmla="*/ 4032082 w 7287900"/>
              <a:gd name="connsiteY52" fmla="*/ 775854 h 5303329"/>
              <a:gd name="connsiteX53" fmla="*/ 4295319 w 7287900"/>
              <a:gd name="connsiteY53" fmla="*/ 942109 h 5303329"/>
              <a:gd name="connsiteX54" fmla="*/ 4613973 w 7287900"/>
              <a:gd name="connsiteY54" fmla="*/ 1260764 h 5303329"/>
              <a:gd name="connsiteX55" fmla="*/ 5043464 w 7287900"/>
              <a:gd name="connsiteY55" fmla="*/ 1704109 h 5303329"/>
              <a:gd name="connsiteX56" fmla="*/ 5306700 w 7287900"/>
              <a:gd name="connsiteY56" fmla="*/ 2105891 h 5303329"/>
              <a:gd name="connsiteX57" fmla="*/ 5583791 w 7287900"/>
              <a:gd name="connsiteY57" fmla="*/ 2507673 h 5303329"/>
              <a:gd name="connsiteX58" fmla="*/ 5722337 w 7287900"/>
              <a:gd name="connsiteY58" fmla="*/ 2784764 h 5303329"/>
              <a:gd name="connsiteX59" fmla="*/ 5874737 w 7287900"/>
              <a:gd name="connsiteY59" fmla="*/ 3228109 h 5303329"/>
              <a:gd name="connsiteX60" fmla="*/ 5902446 w 7287900"/>
              <a:gd name="connsiteY60" fmla="*/ 3477491 h 5303329"/>
              <a:gd name="connsiteX61" fmla="*/ 5930155 w 7287900"/>
              <a:gd name="connsiteY61" fmla="*/ 3851564 h 5303329"/>
              <a:gd name="connsiteX62" fmla="*/ 5971719 w 7287900"/>
              <a:gd name="connsiteY62" fmla="*/ 4114800 h 5303329"/>
              <a:gd name="connsiteX63" fmla="*/ 5937139 w 7287900"/>
              <a:gd name="connsiteY63" fmla="*/ 4385885 h 5303329"/>
              <a:gd name="connsiteX64" fmla="*/ 5920277 w 7287900"/>
              <a:gd name="connsiteY64" fmla="*/ 4675365 h 5303329"/>
              <a:gd name="connsiteX65" fmla="*/ 5961296 w 7287900"/>
              <a:gd name="connsiteY65" fmla="*/ 5036439 h 5303329"/>
              <a:gd name="connsiteX66" fmla="*/ 6109961 w 7287900"/>
              <a:gd name="connsiteY66" fmla="*/ 5184465 h 5303329"/>
              <a:gd name="connsiteX67" fmla="*/ 6234955 w 7287900"/>
              <a:gd name="connsiteY67" fmla="*/ 5278582 h 5303329"/>
              <a:gd name="connsiteX68" fmla="*/ 6315578 w 7287900"/>
              <a:gd name="connsiteY68" fmla="*/ 5298150 h 5303329"/>
              <a:gd name="connsiteX69" fmla="*/ 6389841 w 7287900"/>
              <a:gd name="connsiteY69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331705 w 7287900"/>
              <a:gd name="connsiteY36" fmla="*/ 3140527 h 5303329"/>
              <a:gd name="connsiteX37" fmla="*/ 1271355 w 7287900"/>
              <a:gd name="connsiteY37" fmla="*/ 2892367 h 5303329"/>
              <a:gd name="connsiteX38" fmla="*/ 1270429 w 7287900"/>
              <a:gd name="connsiteY38" fmla="*/ 2732737 h 5303329"/>
              <a:gd name="connsiteX39" fmla="*/ 1126354 w 7287900"/>
              <a:gd name="connsiteY39" fmla="*/ 2651836 h 5303329"/>
              <a:gd name="connsiteX40" fmla="*/ 1103392 w 7287900"/>
              <a:gd name="connsiteY40" fmla="*/ 2454068 h 5303329"/>
              <a:gd name="connsiteX41" fmla="*/ 1074213 w 7287900"/>
              <a:gd name="connsiteY41" fmla="*/ 2290692 h 5303329"/>
              <a:gd name="connsiteX42" fmla="*/ 1072579 w 7287900"/>
              <a:gd name="connsiteY42" fmla="*/ 2086487 h 5303329"/>
              <a:gd name="connsiteX43" fmla="*/ 1116571 w 7287900"/>
              <a:gd name="connsiteY43" fmla="*/ 1861083 h 5303329"/>
              <a:gd name="connsiteX44" fmla="*/ 1205156 w 7287900"/>
              <a:gd name="connsiteY44" fmla="*/ 1625683 h 5303329"/>
              <a:gd name="connsiteX45" fmla="*/ 1358155 w 7287900"/>
              <a:gd name="connsiteY45" fmla="*/ 1399309 h 5303329"/>
              <a:gd name="connsiteX46" fmla="*/ 1565973 w 7287900"/>
              <a:gd name="connsiteY46" fmla="*/ 1233054 h 5303329"/>
              <a:gd name="connsiteX47" fmla="*/ 1884628 w 7287900"/>
              <a:gd name="connsiteY47" fmla="*/ 1011382 h 5303329"/>
              <a:gd name="connsiteX48" fmla="*/ 2341828 w 7287900"/>
              <a:gd name="connsiteY48" fmla="*/ 775854 h 5303329"/>
              <a:gd name="connsiteX49" fmla="*/ 2591210 w 7287900"/>
              <a:gd name="connsiteY49" fmla="*/ 651164 h 5303329"/>
              <a:gd name="connsiteX50" fmla="*/ 2923719 w 7287900"/>
              <a:gd name="connsiteY50" fmla="*/ 595745 h 5303329"/>
              <a:gd name="connsiteX51" fmla="*/ 3422482 w 7287900"/>
              <a:gd name="connsiteY51" fmla="*/ 609600 h 5303329"/>
              <a:gd name="connsiteX52" fmla="*/ 4032082 w 7287900"/>
              <a:gd name="connsiteY52" fmla="*/ 775854 h 5303329"/>
              <a:gd name="connsiteX53" fmla="*/ 4295319 w 7287900"/>
              <a:gd name="connsiteY53" fmla="*/ 942109 h 5303329"/>
              <a:gd name="connsiteX54" fmla="*/ 4613973 w 7287900"/>
              <a:gd name="connsiteY54" fmla="*/ 1260764 h 5303329"/>
              <a:gd name="connsiteX55" fmla="*/ 5043464 w 7287900"/>
              <a:gd name="connsiteY55" fmla="*/ 1704109 h 5303329"/>
              <a:gd name="connsiteX56" fmla="*/ 5306700 w 7287900"/>
              <a:gd name="connsiteY56" fmla="*/ 2105891 h 5303329"/>
              <a:gd name="connsiteX57" fmla="*/ 5583791 w 7287900"/>
              <a:gd name="connsiteY57" fmla="*/ 2507673 h 5303329"/>
              <a:gd name="connsiteX58" fmla="*/ 5722337 w 7287900"/>
              <a:gd name="connsiteY58" fmla="*/ 2784764 h 5303329"/>
              <a:gd name="connsiteX59" fmla="*/ 5874737 w 7287900"/>
              <a:gd name="connsiteY59" fmla="*/ 3228109 h 5303329"/>
              <a:gd name="connsiteX60" fmla="*/ 5902446 w 7287900"/>
              <a:gd name="connsiteY60" fmla="*/ 3477491 h 5303329"/>
              <a:gd name="connsiteX61" fmla="*/ 5930155 w 7287900"/>
              <a:gd name="connsiteY61" fmla="*/ 3851564 h 5303329"/>
              <a:gd name="connsiteX62" fmla="*/ 5971719 w 7287900"/>
              <a:gd name="connsiteY62" fmla="*/ 4114800 h 5303329"/>
              <a:gd name="connsiteX63" fmla="*/ 5937139 w 7287900"/>
              <a:gd name="connsiteY63" fmla="*/ 4385885 h 5303329"/>
              <a:gd name="connsiteX64" fmla="*/ 5920277 w 7287900"/>
              <a:gd name="connsiteY64" fmla="*/ 4675365 h 5303329"/>
              <a:gd name="connsiteX65" fmla="*/ 5961296 w 7287900"/>
              <a:gd name="connsiteY65" fmla="*/ 5036439 h 5303329"/>
              <a:gd name="connsiteX66" fmla="*/ 6109961 w 7287900"/>
              <a:gd name="connsiteY66" fmla="*/ 5184465 h 5303329"/>
              <a:gd name="connsiteX67" fmla="*/ 6234955 w 7287900"/>
              <a:gd name="connsiteY67" fmla="*/ 5278582 h 5303329"/>
              <a:gd name="connsiteX68" fmla="*/ 6315578 w 7287900"/>
              <a:gd name="connsiteY68" fmla="*/ 5298150 h 5303329"/>
              <a:gd name="connsiteX69" fmla="*/ 6389841 w 7287900"/>
              <a:gd name="connsiteY69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355713 w 7287900"/>
              <a:gd name="connsiteY36" fmla="*/ 3134892 h 5303329"/>
              <a:gd name="connsiteX37" fmla="*/ 1271355 w 7287900"/>
              <a:gd name="connsiteY37" fmla="*/ 2892367 h 5303329"/>
              <a:gd name="connsiteX38" fmla="*/ 1270429 w 7287900"/>
              <a:gd name="connsiteY38" fmla="*/ 2732737 h 5303329"/>
              <a:gd name="connsiteX39" fmla="*/ 1126354 w 7287900"/>
              <a:gd name="connsiteY39" fmla="*/ 2651836 h 5303329"/>
              <a:gd name="connsiteX40" fmla="*/ 1103392 w 7287900"/>
              <a:gd name="connsiteY40" fmla="*/ 2454068 h 5303329"/>
              <a:gd name="connsiteX41" fmla="*/ 1074213 w 7287900"/>
              <a:gd name="connsiteY41" fmla="*/ 2290692 h 5303329"/>
              <a:gd name="connsiteX42" fmla="*/ 1072579 w 7287900"/>
              <a:gd name="connsiteY42" fmla="*/ 2086487 h 5303329"/>
              <a:gd name="connsiteX43" fmla="*/ 1116571 w 7287900"/>
              <a:gd name="connsiteY43" fmla="*/ 1861083 h 5303329"/>
              <a:gd name="connsiteX44" fmla="*/ 1205156 w 7287900"/>
              <a:gd name="connsiteY44" fmla="*/ 1625683 h 5303329"/>
              <a:gd name="connsiteX45" fmla="*/ 1358155 w 7287900"/>
              <a:gd name="connsiteY45" fmla="*/ 1399309 h 5303329"/>
              <a:gd name="connsiteX46" fmla="*/ 1565973 w 7287900"/>
              <a:gd name="connsiteY46" fmla="*/ 1233054 h 5303329"/>
              <a:gd name="connsiteX47" fmla="*/ 1884628 w 7287900"/>
              <a:gd name="connsiteY47" fmla="*/ 1011382 h 5303329"/>
              <a:gd name="connsiteX48" fmla="*/ 2341828 w 7287900"/>
              <a:gd name="connsiteY48" fmla="*/ 775854 h 5303329"/>
              <a:gd name="connsiteX49" fmla="*/ 2591210 w 7287900"/>
              <a:gd name="connsiteY49" fmla="*/ 651164 h 5303329"/>
              <a:gd name="connsiteX50" fmla="*/ 2923719 w 7287900"/>
              <a:gd name="connsiteY50" fmla="*/ 595745 h 5303329"/>
              <a:gd name="connsiteX51" fmla="*/ 3422482 w 7287900"/>
              <a:gd name="connsiteY51" fmla="*/ 609600 h 5303329"/>
              <a:gd name="connsiteX52" fmla="*/ 4032082 w 7287900"/>
              <a:gd name="connsiteY52" fmla="*/ 775854 h 5303329"/>
              <a:gd name="connsiteX53" fmla="*/ 4295319 w 7287900"/>
              <a:gd name="connsiteY53" fmla="*/ 942109 h 5303329"/>
              <a:gd name="connsiteX54" fmla="*/ 4613973 w 7287900"/>
              <a:gd name="connsiteY54" fmla="*/ 1260764 h 5303329"/>
              <a:gd name="connsiteX55" fmla="*/ 5043464 w 7287900"/>
              <a:gd name="connsiteY55" fmla="*/ 1704109 h 5303329"/>
              <a:gd name="connsiteX56" fmla="*/ 5306700 w 7287900"/>
              <a:gd name="connsiteY56" fmla="*/ 2105891 h 5303329"/>
              <a:gd name="connsiteX57" fmla="*/ 5583791 w 7287900"/>
              <a:gd name="connsiteY57" fmla="*/ 2507673 h 5303329"/>
              <a:gd name="connsiteX58" fmla="*/ 5722337 w 7287900"/>
              <a:gd name="connsiteY58" fmla="*/ 2784764 h 5303329"/>
              <a:gd name="connsiteX59" fmla="*/ 5874737 w 7287900"/>
              <a:gd name="connsiteY59" fmla="*/ 3228109 h 5303329"/>
              <a:gd name="connsiteX60" fmla="*/ 5902446 w 7287900"/>
              <a:gd name="connsiteY60" fmla="*/ 3477491 h 5303329"/>
              <a:gd name="connsiteX61" fmla="*/ 5930155 w 7287900"/>
              <a:gd name="connsiteY61" fmla="*/ 3851564 h 5303329"/>
              <a:gd name="connsiteX62" fmla="*/ 5971719 w 7287900"/>
              <a:gd name="connsiteY62" fmla="*/ 4114800 h 5303329"/>
              <a:gd name="connsiteX63" fmla="*/ 5937139 w 7287900"/>
              <a:gd name="connsiteY63" fmla="*/ 4385885 h 5303329"/>
              <a:gd name="connsiteX64" fmla="*/ 5920277 w 7287900"/>
              <a:gd name="connsiteY64" fmla="*/ 4675365 h 5303329"/>
              <a:gd name="connsiteX65" fmla="*/ 5961296 w 7287900"/>
              <a:gd name="connsiteY65" fmla="*/ 5036439 h 5303329"/>
              <a:gd name="connsiteX66" fmla="*/ 6109961 w 7287900"/>
              <a:gd name="connsiteY66" fmla="*/ 5184465 h 5303329"/>
              <a:gd name="connsiteX67" fmla="*/ 6234955 w 7287900"/>
              <a:gd name="connsiteY67" fmla="*/ 5278582 h 5303329"/>
              <a:gd name="connsiteX68" fmla="*/ 6315578 w 7287900"/>
              <a:gd name="connsiteY68" fmla="*/ 5298150 h 5303329"/>
              <a:gd name="connsiteX69" fmla="*/ 6389841 w 7287900"/>
              <a:gd name="connsiteY69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271355 w 7287900"/>
              <a:gd name="connsiteY38" fmla="*/ 2892367 h 5303329"/>
              <a:gd name="connsiteX39" fmla="*/ 1270429 w 7287900"/>
              <a:gd name="connsiteY39" fmla="*/ 2732737 h 5303329"/>
              <a:gd name="connsiteX40" fmla="*/ 1126354 w 7287900"/>
              <a:gd name="connsiteY40" fmla="*/ 2651836 h 5303329"/>
              <a:gd name="connsiteX41" fmla="*/ 1103392 w 7287900"/>
              <a:gd name="connsiteY41" fmla="*/ 2454068 h 5303329"/>
              <a:gd name="connsiteX42" fmla="*/ 1074213 w 7287900"/>
              <a:gd name="connsiteY42" fmla="*/ 2290692 h 5303329"/>
              <a:gd name="connsiteX43" fmla="*/ 1072579 w 7287900"/>
              <a:gd name="connsiteY43" fmla="*/ 2086487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271355 w 7287900"/>
              <a:gd name="connsiteY38" fmla="*/ 2892367 h 5303329"/>
              <a:gd name="connsiteX39" fmla="*/ 1270429 w 7287900"/>
              <a:gd name="connsiteY39" fmla="*/ 2732737 h 5303329"/>
              <a:gd name="connsiteX40" fmla="*/ 1126354 w 7287900"/>
              <a:gd name="connsiteY40" fmla="*/ 2651836 h 5303329"/>
              <a:gd name="connsiteX41" fmla="*/ 1103392 w 7287900"/>
              <a:gd name="connsiteY41" fmla="*/ 2454068 h 5303329"/>
              <a:gd name="connsiteX42" fmla="*/ 1074213 w 7287900"/>
              <a:gd name="connsiteY42" fmla="*/ 2290692 h 5303329"/>
              <a:gd name="connsiteX43" fmla="*/ 1072579 w 7287900"/>
              <a:gd name="connsiteY43" fmla="*/ 2086487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271355 w 7287900"/>
              <a:gd name="connsiteY38" fmla="*/ 2892367 h 5303329"/>
              <a:gd name="connsiteX39" fmla="*/ 1270429 w 7287900"/>
              <a:gd name="connsiteY39" fmla="*/ 2732737 h 5303329"/>
              <a:gd name="connsiteX40" fmla="*/ 1126354 w 7287900"/>
              <a:gd name="connsiteY40" fmla="*/ 2651836 h 5303329"/>
              <a:gd name="connsiteX41" fmla="*/ 1181928 w 7287900"/>
              <a:gd name="connsiteY41" fmla="*/ 2412002 h 5303329"/>
              <a:gd name="connsiteX42" fmla="*/ 1074213 w 7287900"/>
              <a:gd name="connsiteY42" fmla="*/ 2290692 h 5303329"/>
              <a:gd name="connsiteX43" fmla="*/ 1072579 w 7287900"/>
              <a:gd name="connsiteY43" fmla="*/ 2086487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271355 w 7287900"/>
              <a:gd name="connsiteY38" fmla="*/ 2892367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81928 w 7287900"/>
              <a:gd name="connsiteY41" fmla="*/ 2412002 h 5303329"/>
              <a:gd name="connsiteX42" fmla="*/ 1074213 w 7287900"/>
              <a:gd name="connsiteY42" fmla="*/ 2290692 h 5303329"/>
              <a:gd name="connsiteX43" fmla="*/ 1072579 w 7287900"/>
              <a:gd name="connsiteY43" fmla="*/ 2086487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81928 w 7287900"/>
              <a:gd name="connsiteY41" fmla="*/ 2412002 h 5303329"/>
              <a:gd name="connsiteX42" fmla="*/ 1074213 w 7287900"/>
              <a:gd name="connsiteY42" fmla="*/ 2290692 h 5303329"/>
              <a:gd name="connsiteX43" fmla="*/ 1072579 w 7287900"/>
              <a:gd name="connsiteY43" fmla="*/ 2086487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81928 w 7287900"/>
              <a:gd name="connsiteY41" fmla="*/ 2412002 h 5303329"/>
              <a:gd name="connsiteX42" fmla="*/ 1122480 w 7287900"/>
              <a:gd name="connsiteY42" fmla="*/ 2266774 h 5303329"/>
              <a:gd name="connsiteX43" fmla="*/ 1072579 w 7287900"/>
              <a:gd name="connsiteY43" fmla="*/ 2086487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81928 w 7287900"/>
              <a:gd name="connsiteY41" fmla="*/ 2412002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81928 w 7287900"/>
              <a:gd name="connsiteY41" fmla="*/ 2412002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90385 w 7287900"/>
              <a:gd name="connsiteY48" fmla="*/ 926728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839256 w 7287900"/>
              <a:gd name="connsiteY23" fmla="*/ 839185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210701 w 7287900"/>
              <a:gd name="connsiteY22" fmla="*/ 615738 h 5303329"/>
              <a:gd name="connsiteX23" fmla="*/ 839256 w 7287900"/>
              <a:gd name="connsiteY23" fmla="*/ 839185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595126 w 7287900"/>
              <a:gd name="connsiteY21" fmla="*/ 396149 h 5303329"/>
              <a:gd name="connsiteX22" fmla="*/ 1210701 w 7287900"/>
              <a:gd name="connsiteY22" fmla="*/ 615738 h 5303329"/>
              <a:gd name="connsiteX23" fmla="*/ 839256 w 7287900"/>
              <a:gd name="connsiteY23" fmla="*/ 839185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5126 w 7287900"/>
              <a:gd name="connsiteY21" fmla="*/ 396149 h 5303329"/>
              <a:gd name="connsiteX22" fmla="*/ 1210701 w 7287900"/>
              <a:gd name="connsiteY22" fmla="*/ 615738 h 5303329"/>
              <a:gd name="connsiteX23" fmla="*/ 839256 w 7287900"/>
              <a:gd name="connsiteY23" fmla="*/ 839185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10701 w 7287900"/>
              <a:gd name="connsiteY22" fmla="*/ 615738 h 5303329"/>
              <a:gd name="connsiteX23" fmla="*/ 839256 w 7287900"/>
              <a:gd name="connsiteY23" fmla="*/ 839185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39256 w 7287900"/>
              <a:gd name="connsiteY23" fmla="*/ 839185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389101 w 7287900"/>
              <a:gd name="connsiteY25" fmla="*/ 1260934 h 5303329"/>
              <a:gd name="connsiteX26" fmla="*/ 138955 w 7287900"/>
              <a:gd name="connsiteY26" fmla="*/ 1676400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53530 w 7287900"/>
              <a:gd name="connsiteY52" fmla="*/ 511035 h 5303329"/>
              <a:gd name="connsiteX53" fmla="*/ 3464324 w 7287900"/>
              <a:gd name="connsiteY53" fmla="*/ 537004 h 5303329"/>
              <a:gd name="connsiteX54" fmla="*/ 4032082 w 7287900"/>
              <a:gd name="connsiteY54" fmla="*/ 775854 h 5303329"/>
              <a:gd name="connsiteX55" fmla="*/ 4295319 w 7287900"/>
              <a:gd name="connsiteY55" fmla="*/ 942109 h 5303329"/>
              <a:gd name="connsiteX56" fmla="*/ 4613973 w 7287900"/>
              <a:gd name="connsiteY56" fmla="*/ 1260764 h 5303329"/>
              <a:gd name="connsiteX57" fmla="*/ 5043464 w 7287900"/>
              <a:gd name="connsiteY57" fmla="*/ 1704109 h 5303329"/>
              <a:gd name="connsiteX58" fmla="*/ 5306700 w 7287900"/>
              <a:gd name="connsiteY58" fmla="*/ 2105891 h 5303329"/>
              <a:gd name="connsiteX59" fmla="*/ 5583791 w 7287900"/>
              <a:gd name="connsiteY59" fmla="*/ 2507673 h 5303329"/>
              <a:gd name="connsiteX60" fmla="*/ 5722337 w 7287900"/>
              <a:gd name="connsiteY60" fmla="*/ 2784764 h 5303329"/>
              <a:gd name="connsiteX61" fmla="*/ 5874737 w 7287900"/>
              <a:gd name="connsiteY61" fmla="*/ 3228109 h 5303329"/>
              <a:gd name="connsiteX62" fmla="*/ 5902446 w 7287900"/>
              <a:gd name="connsiteY62" fmla="*/ 3477491 h 5303329"/>
              <a:gd name="connsiteX63" fmla="*/ 5930155 w 7287900"/>
              <a:gd name="connsiteY63" fmla="*/ 3851564 h 5303329"/>
              <a:gd name="connsiteX64" fmla="*/ 5971719 w 7287900"/>
              <a:gd name="connsiteY64" fmla="*/ 4114800 h 5303329"/>
              <a:gd name="connsiteX65" fmla="*/ 5937139 w 7287900"/>
              <a:gd name="connsiteY65" fmla="*/ 4385885 h 5303329"/>
              <a:gd name="connsiteX66" fmla="*/ 5920277 w 7287900"/>
              <a:gd name="connsiteY66" fmla="*/ 4675365 h 5303329"/>
              <a:gd name="connsiteX67" fmla="*/ 5961296 w 7287900"/>
              <a:gd name="connsiteY67" fmla="*/ 5036439 h 5303329"/>
              <a:gd name="connsiteX68" fmla="*/ 6109961 w 7287900"/>
              <a:gd name="connsiteY68" fmla="*/ 5184465 h 5303329"/>
              <a:gd name="connsiteX69" fmla="*/ 6234955 w 7287900"/>
              <a:gd name="connsiteY69" fmla="*/ 5278582 h 5303329"/>
              <a:gd name="connsiteX70" fmla="*/ 6315578 w 7287900"/>
              <a:gd name="connsiteY70" fmla="*/ 5298150 h 5303329"/>
              <a:gd name="connsiteX71" fmla="*/ 6389841 w 7287900"/>
              <a:gd name="connsiteY71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31423 w 7287900"/>
              <a:gd name="connsiteY25" fmla="*/ 1297442 h 5303329"/>
              <a:gd name="connsiteX26" fmla="*/ 138955 w 7287900"/>
              <a:gd name="connsiteY26" fmla="*/ 1676400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53530 w 7287900"/>
              <a:gd name="connsiteY52" fmla="*/ 511035 h 5303329"/>
              <a:gd name="connsiteX53" fmla="*/ 3464324 w 7287900"/>
              <a:gd name="connsiteY53" fmla="*/ 537004 h 5303329"/>
              <a:gd name="connsiteX54" fmla="*/ 4032082 w 7287900"/>
              <a:gd name="connsiteY54" fmla="*/ 775854 h 5303329"/>
              <a:gd name="connsiteX55" fmla="*/ 4295319 w 7287900"/>
              <a:gd name="connsiteY55" fmla="*/ 942109 h 5303329"/>
              <a:gd name="connsiteX56" fmla="*/ 4613973 w 7287900"/>
              <a:gd name="connsiteY56" fmla="*/ 1260764 h 5303329"/>
              <a:gd name="connsiteX57" fmla="*/ 5043464 w 7287900"/>
              <a:gd name="connsiteY57" fmla="*/ 1704109 h 5303329"/>
              <a:gd name="connsiteX58" fmla="*/ 5306700 w 7287900"/>
              <a:gd name="connsiteY58" fmla="*/ 2105891 h 5303329"/>
              <a:gd name="connsiteX59" fmla="*/ 5583791 w 7287900"/>
              <a:gd name="connsiteY59" fmla="*/ 2507673 h 5303329"/>
              <a:gd name="connsiteX60" fmla="*/ 5722337 w 7287900"/>
              <a:gd name="connsiteY60" fmla="*/ 2784764 h 5303329"/>
              <a:gd name="connsiteX61" fmla="*/ 5874737 w 7287900"/>
              <a:gd name="connsiteY61" fmla="*/ 3228109 h 5303329"/>
              <a:gd name="connsiteX62" fmla="*/ 5902446 w 7287900"/>
              <a:gd name="connsiteY62" fmla="*/ 3477491 h 5303329"/>
              <a:gd name="connsiteX63" fmla="*/ 5930155 w 7287900"/>
              <a:gd name="connsiteY63" fmla="*/ 3851564 h 5303329"/>
              <a:gd name="connsiteX64" fmla="*/ 5971719 w 7287900"/>
              <a:gd name="connsiteY64" fmla="*/ 4114800 h 5303329"/>
              <a:gd name="connsiteX65" fmla="*/ 5937139 w 7287900"/>
              <a:gd name="connsiteY65" fmla="*/ 4385885 h 5303329"/>
              <a:gd name="connsiteX66" fmla="*/ 5920277 w 7287900"/>
              <a:gd name="connsiteY66" fmla="*/ 4675365 h 5303329"/>
              <a:gd name="connsiteX67" fmla="*/ 5961296 w 7287900"/>
              <a:gd name="connsiteY67" fmla="*/ 5036439 h 5303329"/>
              <a:gd name="connsiteX68" fmla="*/ 6109961 w 7287900"/>
              <a:gd name="connsiteY68" fmla="*/ 5184465 h 5303329"/>
              <a:gd name="connsiteX69" fmla="*/ 6234955 w 7287900"/>
              <a:gd name="connsiteY69" fmla="*/ 5278582 h 5303329"/>
              <a:gd name="connsiteX70" fmla="*/ 6315578 w 7287900"/>
              <a:gd name="connsiteY70" fmla="*/ 5298150 h 5303329"/>
              <a:gd name="connsiteX71" fmla="*/ 6389841 w 7287900"/>
              <a:gd name="connsiteY71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38955 w 7287900"/>
              <a:gd name="connsiteY26" fmla="*/ 1676400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53530 w 7287900"/>
              <a:gd name="connsiteY52" fmla="*/ 511035 h 5303329"/>
              <a:gd name="connsiteX53" fmla="*/ 3464324 w 7287900"/>
              <a:gd name="connsiteY53" fmla="*/ 537004 h 5303329"/>
              <a:gd name="connsiteX54" fmla="*/ 4032082 w 7287900"/>
              <a:gd name="connsiteY54" fmla="*/ 775854 h 5303329"/>
              <a:gd name="connsiteX55" fmla="*/ 4295319 w 7287900"/>
              <a:gd name="connsiteY55" fmla="*/ 942109 h 5303329"/>
              <a:gd name="connsiteX56" fmla="*/ 4613973 w 7287900"/>
              <a:gd name="connsiteY56" fmla="*/ 1260764 h 5303329"/>
              <a:gd name="connsiteX57" fmla="*/ 5043464 w 7287900"/>
              <a:gd name="connsiteY57" fmla="*/ 1704109 h 5303329"/>
              <a:gd name="connsiteX58" fmla="*/ 5306700 w 7287900"/>
              <a:gd name="connsiteY58" fmla="*/ 2105891 h 5303329"/>
              <a:gd name="connsiteX59" fmla="*/ 5583791 w 7287900"/>
              <a:gd name="connsiteY59" fmla="*/ 2507673 h 5303329"/>
              <a:gd name="connsiteX60" fmla="*/ 5722337 w 7287900"/>
              <a:gd name="connsiteY60" fmla="*/ 2784764 h 5303329"/>
              <a:gd name="connsiteX61" fmla="*/ 5874737 w 7287900"/>
              <a:gd name="connsiteY61" fmla="*/ 3228109 h 5303329"/>
              <a:gd name="connsiteX62" fmla="*/ 5902446 w 7287900"/>
              <a:gd name="connsiteY62" fmla="*/ 3477491 h 5303329"/>
              <a:gd name="connsiteX63" fmla="*/ 5930155 w 7287900"/>
              <a:gd name="connsiteY63" fmla="*/ 3851564 h 5303329"/>
              <a:gd name="connsiteX64" fmla="*/ 5971719 w 7287900"/>
              <a:gd name="connsiteY64" fmla="*/ 4114800 h 5303329"/>
              <a:gd name="connsiteX65" fmla="*/ 5937139 w 7287900"/>
              <a:gd name="connsiteY65" fmla="*/ 4385885 h 5303329"/>
              <a:gd name="connsiteX66" fmla="*/ 5920277 w 7287900"/>
              <a:gd name="connsiteY66" fmla="*/ 4675365 h 5303329"/>
              <a:gd name="connsiteX67" fmla="*/ 5961296 w 7287900"/>
              <a:gd name="connsiteY67" fmla="*/ 5036439 h 5303329"/>
              <a:gd name="connsiteX68" fmla="*/ 6109961 w 7287900"/>
              <a:gd name="connsiteY68" fmla="*/ 5184465 h 5303329"/>
              <a:gd name="connsiteX69" fmla="*/ 6234955 w 7287900"/>
              <a:gd name="connsiteY69" fmla="*/ 5278582 h 5303329"/>
              <a:gd name="connsiteX70" fmla="*/ 6315578 w 7287900"/>
              <a:gd name="connsiteY70" fmla="*/ 5298150 h 5303329"/>
              <a:gd name="connsiteX71" fmla="*/ 6389841 w 7287900"/>
              <a:gd name="connsiteY71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53530 w 7287900"/>
              <a:gd name="connsiteY52" fmla="*/ 511035 h 5303329"/>
              <a:gd name="connsiteX53" fmla="*/ 3464324 w 7287900"/>
              <a:gd name="connsiteY53" fmla="*/ 537004 h 5303329"/>
              <a:gd name="connsiteX54" fmla="*/ 4032082 w 7287900"/>
              <a:gd name="connsiteY54" fmla="*/ 775854 h 5303329"/>
              <a:gd name="connsiteX55" fmla="*/ 4295319 w 7287900"/>
              <a:gd name="connsiteY55" fmla="*/ 942109 h 5303329"/>
              <a:gd name="connsiteX56" fmla="*/ 4613973 w 7287900"/>
              <a:gd name="connsiteY56" fmla="*/ 1260764 h 5303329"/>
              <a:gd name="connsiteX57" fmla="*/ 5043464 w 7287900"/>
              <a:gd name="connsiteY57" fmla="*/ 1704109 h 5303329"/>
              <a:gd name="connsiteX58" fmla="*/ 5306700 w 7287900"/>
              <a:gd name="connsiteY58" fmla="*/ 2105891 h 5303329"/>
              <a:gd name="connsiteX59" fmla="*/ 5583791 w 7287900"/>
              <a:gd name="connsiteY59" fmla="*/ 2507673 h 5303329"/>
              <a:gd name="connsiteX60" fmla="*/ 5722337 w 7287900"/>
              <a:gd name="connsiteY60" fmla="*/ 2784764 h 5303329"/>
              <a:gd name="connsiteX61" fmla="*/ 5874737 w 7287900"/>
              <a:gd name="connsiteY61" fmla="*/ 3228109 h 5303329"/>
              <a:gd name="connsiteX62" fmla="*/ 5902446 w 7287900"/>
              <a:gd name="connsiteY62" fmla="*/ 3477491 h 5303329"/>
              <a:gd name="connsiteX63" fmla="*/ 5930155 w 7287900"/>
              <a:gd name="connsiteY63" fmla="*/ 3851564 h 5303329"/>
              <a:gd name="connsiteX64" fmla="*/ 5971719 w 7287900"/>
              <a:gd name="connsiteY64" fmla="*/ 4114800 h 5303329"/>
              <a:gd name="connsiteX65" fmla="*/ 5937139 w 7287900"/>
              <a:gd name="connsiteY65" fmla="*/ 4385885 h 5303329"/>
              <a:gd name="connsiteX66" fmla="*/ 5920277 w 7287900"/>
              <a:gd name="connsiteY66" fmla="*/ 4675365 h 5303329"/>
              <a:gd name="connsiteX67" fmla="*/ 5961296 w 7287900"/>
              <a:gd name="connsiteY67" fmla="*/ 5036439 h 5303329"/>
              <a:gd name="connsiteX68" fmla="*/ 6109961 w 7287900"/>
              <a:gd name="connsiteY68" fmla="*/ 5184465 h 5303329"/>
              <a:gd name="connsiteX69" fmla="*/ 6234955 w 7287900"/>
              <a:gd name="connsiteY69" fmla="*/ 5278582 h 5303329"/>
              <a:gd name="connsiteX70" fmla="*/ 6315578 w 7287900"/>
              <a:gd name="connsiteY70" fmla="*/ 5298150 h 5303329"/>
              <a:gd name="connsiteX71" fmla="*/ 6389841 w 7287900"/>
              <a:gd name="connsiteY71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4032082 w 7287900"/>
              <a:gd name="connsiteY54" fmla="*/ 775854 h 5303329"/>
              <a:gd name="connsiteX55" fmla="*/ 4295319 w 7287900"/>
              <a:gd name="connsiteY55" fmla="*/ 942109 h 5303329"/>
              <a:gd name="connsiteX56" fmla="*/ 4613973 w 7287900"/>
              <a:gd name="connsiteY56" fmla="*/ 1260764 h 5303329"/>
              <a:gd name="connsiteX57" fmla="*/ 5043464 w 7287900"/>
              <a:gd name="connsiteY57" fmla="*/ 1704109 h 5303329"/>
              <a:gd name="connsiteX58" fmla="*/ 5306700 w 7287900"/>
              <a:gd name="connsiteY58" fmla="*/ 2105891 h 5303329"/>
              <a:gd name="connsiteX59" fmla="*/ 5583791 w 7287900"/>
              <a:gd name="connsiteY59" fmla="*/ 2507673 h 5303329"/>
              <a:gd name="connsiteX60" fmla="*/ 5722337 w 7287900"/>
              <a:gd name="connsiteY60" fmla="*/ 2784764 h 5303329"/>
              <a:gd name="connsiteX61" fmla="*/ 5874737 w 7287900"/>
              <a:gd name="connsiteY61" fmla="*/ 3228109 h 5303329"/>
              <a:gd name="connsiteX62" fmla="*/ 5902446 w 7287900"/>
              <a:gd name="connsiteY62" fmla="*/ 3477491 h 5303329"/>
              <a:gd name="connsiteX63" fmla="*/ 5930155 w 7287900"/>
              <a:gd name="connsiteY63" fmla="*/ 3851564 h 5303329"/>
              <a:gd name="connsiteX64" fmla="*/ 5971719 w 7287900"/>
              <a:gd name="connsiteY64" fmla="*/ 4114800 h 5303329"/>
              <a:gd name="connsiteX65" fmla="*/ 5937139 w 7287900"/>
              <a:gd name="connsiteY65" fmla="*/ 4385885 h 5303329"/>
              <a:gd name="connsiteX66" fmla="*/ 5920277 w 7287900"/>
              <a:gd name="connsiteY66" fmla="*/ 4675365 h 5303329"/>
              <a:gd name="connsiteX67" fmla="*/ 5961296 w 7287900"/>
              <a:gd name="connsiteY67" fmla="*/ 5036439 h 5303329"/>
              <a:gd name="connsiteX68" fmla="*/ 6109961 w 7287900"/>
              <a:gd name="connsiteY68" fmla="*/ 5184465 h 5303329"/>
              <a:gd name="connsiteX69" fmla="*/ 6234955 w 7287900"/>
              <a:gd name="connsiteY69" fmla="*/ 5278582 h 5303329"/>
              <a:gd name="connsiteX70" fmla="*/ 6315578 w 7287900"/>
              <a:gd name="connsiteY70" fmla="*/ 5298150 h 5303329"/>
              <a:gd name="connsiteX71" fmla="*/ 6389841 w 7287900"/>
              <a:gd name="connsiteY71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4032082 w 7287900"/>
              <a:gd name="connsiteY54" fmla="*/ 775854 h 5303329"/>
              <a:gd name="connsiteX55" fmla="*/ 4295319 w 7287900"/>
              <a:gd name="connsiteY55" fmla="*/ 942109 h 5303329"/>
              <a:gd name="connsiteX56" fmla="*/ 4613973 w 7287900"/>
              <a:gd name="connsiteY56" fmla="*/ 1260764 h 5303329"/>
              <a:gd name="connsiteX57" fmla="*/ 5043464 w 7287900"/>
              <a:gd name="connsiteY57" fmla="*/ 1704109 h 5303329"/>
              <a:gd name="connsiteX58" fmla="*/ 5306700 w 7287900"/>
              <a:gd name="connsiteY58" fmla="*/ 2105891 h 5303329"/>
              <a:gd name="connsiteX59" fmla="*/ 5583791 w 7287900"/>
              <a:gd name="connsiteY59" fmla="*/ 2507673 h 5303329"/>
              <a:gd name="connsiteX60" fmla="*/ 5722337 w 7287900"/>
              <a:gd name="connsiteY60" fmla="*/ 2784764 h 5303329"/>
              <a:gd name="connsiteX61" fmla="*/ 5874737 w 7287900"/>
              <a:gd name="connsiteY61" fmla="*/ 3228109 h 5303329"/>
              <a:gd name="connsiteX62" fmla="*/ 5902446 w 7287900"/>
              <a:gd name="connsiteY62" fmla="*/ 3477491 h 5303329"/>
              <a:gd name="connsiteX63" fmla="*/ 5930155 w 7287900"/>
              <a:gd name="connsiteY63" fmla="*/ 3851564 h 5303329"/>
              <a:gd name="connsiteX64" fmla="*/ 5971719 w 7287900"/>
              <a:gd name="connsiteY64" fmla="*/ 4114800 h 5303329"/>
              <a:gd name="connsiteX65" fmla="*/ 5937139 w 7287900"/>
              <a:gd name="connsiteY65" fmla="*/ 4385885 h 5303329"/>
              <a:gd name="connsiteX66" fmla="*/ 5920277 w 7287900"/>
              <a:gd name="connsiteY66" fmla="*/ 4675365 h 5303329"/>
              <a:gd name="connsiteX67" fmla="*/ 5961296 w 7287900"/>
              <a:gd name="connsiteY67" fmla="*/ 5036439 h 5303329"/>
              <a:gd name="connsiteX68" fmla="*/ 6109961 w 7287900"/>
              <a:gd name="connsiteY68" fmla="*/ 5184465 h 5303329"/>
              <a:gd name="connsiteX69" fmla="*/ 6234955 w 7287900"/>
              <a:gd name="connsiteY69" fmla="*/ 5278582 h 5303329"/>
              <a:gd name="connsiteX70" fmla="*/ 6315578 w 7287900"/>
              <a:gd name="connsiteY70" fmla="*/ 5298150 h 5303329"/>
              <a:gd name="connsiteX71" fmla="*/ 6389841 w 7287900"/>
              <a:gd name="connsiteY71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606731 w 7287900"/>
              <a:gd name="connsiteY21" fmla="*/ 468937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606731 w 7287900"/>
              <a:gd name="connsiteY21" fmla="*/ 468937 h 5303329"/>
              <a:gd name="connsiteX22" fmla="*/ 1234533 w 7287900"/>
              <a:gd name="connsiteY22" fmla="*/ 670416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606731 w 7287900"/>
              <a:gd name="connsiteY21" fmla="*/ 468937 h 5303329"/>
              <a:gd name="connsiteX22" fmla="*/ 1234533 w 7287900"/>
              <a:gd name="connsiteY22" fmla="*/ 670416 h 5303329"/>
              <a:gd name="connsiteX23" fmla="*/ 911639 w 7287900"/>
              <a:gd name="connsiteY23" fmla="*/ 887866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606731 w 7287900"/>
              <a:gd name="connsiteY21" fmla="*/ 468937 h 5303329"/>
              <a:gd name="connsiteX22" fmla="*/ 1234533 w 7287900"/>
              <a:gd name="connsiteY22" fmla="*/ 670416 h 5303329"/>
              <a:gd name="connsiteX23" fmla="*/ 911639 w 7287900"/>
              <a:gd name="connsiteY23" fmla="*/ 887866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604387 w 7287900"/>
              <a:gd name="connsiteY54" fmla="*/ 566750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606731 w 7287900"/>
              <a:gd name="connsiteY21" fmla="*/ 468937 h 5303329"/>
              <a:gd name="connsiteX22" fmla="*/ 1234533 w 7287900"/>
              <a:gd name="connsiteY22" fmla="*/ 670416 h 5303329"/>
              <a:gd name="connsiteX23" fmla="*/ 911639 w 7287900"/>
              <a:gd name="connsiteY23" fmla="*/ 887866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9831 w 7287900"/>
              <a:gd name="connsiteY53" fmla="*/ 531020 h 5303329"/>
              <a:gd name="connsiteX54" fmla="*/ 3604387 w 7287900"/>
              <a:gd name="connsiteY54" fmla="*/ 566750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606731 w 7287900"/>
              <a:gd name="connsiteY21" fmla="*/ 468937 h 5303329"/>
              <a:gd name="connsiteX22" fmla="*/ 1234533 w 7287900"/>
              <a:gd name="connsiteY22" fmla="*/ 670416 h 5303329"/>
              <a:gd name="connsiteX23" fmla="*/ 911639 w 7287900"/>
              <a:gd name="connsiteY23" fmla="*/ 887866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9831 w 7287900"/>
              <a:gd name="connsiteY53" fmla="*/ 531020 h 5303329"/>
              <a:gd name="connsiteX54" fmla="*/ 3604387 w 7287900"/>
              <a:gd name="connsiteY54" fmla="*/ 566750 h 5303329"/>
              <a:gd name="connsiteX55" fmla="*/ 3895571 w 7287900"/>
              <a:gd name="connsiteY55" fmla="*/ 687805 h 5303329"/>
              <a:gd name="connsiteX56" fmla="*/ 4032082 w 7287900"/>
              <a:gd name="connsiteY56" fmla="*/ 775854 h 5303329"/>
              <a:gd name="connsiteX57" fmla="*/ 4295319 w 7287900"/>
              <a:gd name="connsiteY57" fmla="*/ 942109 h 5303329"/>
              <a:gd name="connsiteX58" fmla="*/ 4613973 w 7287900"/>
              <a:gd name="connsiteY58" fmla="*/ 1260764 h 5303329"/>
              <a:gd name="connsiteX59" fmla="*/ 5043464 w 7287900"/>
              <a:gd name="connsiteY59" fmla="*/ 1704109 h 5303329"/>
              <a:gd name="connsiteX60" fmla="*/ 5306700 w 7287900"/>
              <a:gd name="connsiteY60" fmla="*/ 2105891 h 5303329"/>
              <a:gd name="connsiteX61" fmla="*/ 5583791 w 7287900"/>
              <a:gd name="connsiteY61" fmla="*/ 2507673 h 5303329"/>
              <a:gd name="connsiteX62" fmla="*/ 5722337 w 7287900"/>
              <a:gd name="connsiteY62" fmla="*/ 2784764 h 5303329"/>
              <a:gd name="connsiteX63" fmla="*/ 5874737 w 7287900"/>
              <a:gd name="connsiteY63" fmla="*/ 3228109 h 5303329"/>
              <a:gd name="connsiteX64" fmla="*/ 5902446 w 7287900"/>
              <a:gd name="connsiteY64" fmla="*/ 3477491 h 5303329"/>
              <a:gd name="connsiteX65" fmla="*/ 5930155 w 7287900"/>
              <a:gd name="connsiteY65" fmla="*/ 3851564 h 5303329"/>
              <a:gd name="connsiteX66" fmla="*/ 5971719 w 7287900"/>
              <a:gd name="connsiteY66" fmla="*/ 4114800 h 5303329"/>
              <a:gd name="connsiteX67" fmla="*/ 5937139 w 7287900"/>
              <a:gd name="connsiteY67" fmla="*/ 4385885 h 5303329"/>
              <a:gd name="connsiteX68" fmla="*/ 5920277 w 7287900"/>
              <a:gd name="connsiteY68" fmla="*/ 4675365 h 5303329"/>
              <a:gd name="connsiteX69" fmla="*/ 5961296 w 7287900"/>
              <a:gd name="connsiteY69" fmla="*/ 5036439 h 5303329"/>
              <a:gd name="connsiteX70" fmla="*/ 6109961 w 7287900"/>
              <a:gd name="connsiteY70" fmla="*/ 5184465 h 5303329"/>
              <a:gd name="connsiteX71" fmla="*/ 6234955 w 7287900"/>
              <a:gd name="connsiteY71" fmla="*/ 5278582 h 5303329"/>
              <a:gd name="connsiteX72" fmla="*/ 6315578 w 7287900"/>
              <a:gd name="connsiteY72" fmla="*/ 5298150 h 5303329"/>
              <a:gd name="connsiteX73" fmla="*/ 6389841 w 7287900"/>
              <a:gd name="connsiteY73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34632 w 7287900"/>
              <a:gd name="connsiteY15" fmla="*/ 197234 h 5303329"/>
              <a:gd name="connsiteX16" fmla="*/ 4212191 w 7287900"/>
              <a:gd name="connsiteY16" fmla="*/ 166254 h 5303329"/>
              <a:gd name="connsiteX17" fmla="*/ 3713428 w 7287900"/>
              <a:gd name="connsiteY17" fmla="*/ 41564 h 5303329"/>
              <a:gd name="connsiteX18" fmla="*/ 3186955 w 7287900"/>
              <a:gd name="connsiteY18" fmla="*/ 0 h 5303329"/>
              <a:gd name="connsiteX19" fmla="*/ 2785558 w 7287900"/>
              <a:gd name="connsiteY19" fmla="*/ 59739 h 5303329"/>
              <a:gd name="connsiteX20" fmla="*/ 2274764 w 7287900"/>
              <a:gd name="connsiteY20" fmla="*/ 178390 h 5303329"/>
              <a:gd name="connsiteX21" fmla="*/ 1781950 w 7287900"/>
              <a:gd name="connsiteY21" fmla="*/ 388241 h 5303329"/>
              <a:gd name="connsiteX22" fmla="*/ 1606731 w 7287900"/>
              <a:gd name="connsiteY22" fmla="*/ 468937 h 5303329"/>
              <a:gd name="connsiteX23" fmla="*/ 1234533 w 7287900"/>
              <a:gd name="connsiteY23" fmla="*/ 670416 h 5303329"/>
              <a:gd name="connsiteX24" fmla="*/ 911639 w 7287900"/>
              <a:gd name="connsiteY24" fmla="*/ 887866 h 5303329"/>
              <a:gd name="connsiteX25" fmla="*/ 456517 w 7287900"/>
              <a:gd name="connsiteY25" fmla="*/ 1257112 h 5303329"/>
              <a:gd name="connsiteX26" fmla="*/ 413191 w 7287900"/>
              <a:gd name="connsiteY26" fmla="*/ 1327899 h 5303329"/>
              <a:gd name="connsiteX27" fmla="*/ 169206 w 7287900"/>
              <a:gd name="connsiteY27" fmla="*/ 1676625 h 5303329"/>
              <a:gd name="connsiteX28" fmla="*/ 63023 w 7287900"/>
              <a:gd name="connsiteY28" fmla="*/ 1933088 h 5303329"/>
              <a:gd name="connsiteX29" fmla="*/ 14264 w 7287900"/>
              <a:gd name="connsiteY29" fmla="*/ 2258291 h 5303329"/>
              <a:gd name="connsiteX30" fmla="*/ 0 w 7287900"/>
              <a:gd name="connsiteY30" fmla="*/ 2780655 h 5303329"/>
              <a:gd name="connsiteX31" fmla="*/ 83537 w 7287900"/>
              <a:gd name="connsiteY31" fmla="*/ 3172691 h 5303329"/>
              <a:gd name="connsiteX32" fmla="*/ 152810 w 7287900"/>
              <a:gd name="connsiteY32" fmla="*/ 3297382 h 5303329"/>
              <a:gd name="connsiteX33" fmla="*/ 313307 w 7287900"/>
              <a:gd name="connsiteY33" fmla="*/ 3476736 h 5303329"/>
              <a:gd name="connsiteX34" fmla="*/ 416385 w 7287900"/>
              <a:gd name="connsiteY34" fmla="*/ 3562727 h 5303329"/>
              <a:gd name="connsiteX35" fmla="*/ 582112 w 7287900"/>
              <a:gd name="connsiteY35" fmla="*/ 3670816 h 5303329"/>
              <a:gd name="connsiteX36" fmla="*/ 1013131 w 7287900"/>
              <a:gd name="connsiteY36" fmla="*/ 3672475 h 5303329"/>
              <a:gd name="connsiteX37" fmla="*/ 1199788 w 7287900"/>
              <a:gd name="connsiteY37" fmla="*/ 3536975 h 5303329"/>
              <a:gd name="connsiteX38" fmla="*/ 1316281 w 7287900"/>
              <a:gd name="connsiteY38" fmla="*/ 3340528 h 5303329"/>
              <a:gd name="connsiteX39" fmla="*/ 1355713 w 7287900"/>
              <a:gd name="connsiteY39" fmla="*/ 3134892 h 5303329"/>
              <a:gd name="connsiteX40" fmla="*/ 1301427 w 7287900"/>
              <a:gd name="connsiteY40" fmla="*/ 2892756 h 5303329"/>
              <a:gd name="connsiteX41" fmla="*/ 1270429 w 7287900"/>
              <a:gd name="connsiteY41" fmla="*/ 2732737 h 5303329"/>
              <a:gd name="connsiteX42" fmla="*/ 1210941 w 7287900"/>
              <a:gd name="connsiteY42" fmla="*/ 2609798 h 5303329"/>
              <a:gd name="connsiteX43" fmla="*/ 1163577 w 7287900"/>
              <a:gd name="connsiteY43" fmla="*/ 2412326 h 5303329"/>
              <a:gd name="connsiteX44" fmla="*/ 1122480 w 7287900"/>
              <a:gd name="connsiteY44" fmla="*/ 2266774 h 5303329"/>
              <a:gd name="connsiteX45" fmla="*/ 1120847 w 7287900"/>
              <a:gd name="connsiteY45" fmla="*/ 2038316 h 5303329"/>
              <a:gd name="connsiteX46" fmla="*/ 1146668 w 7287900"/>
              <a:gd name="connsiteY46" fmla="*/ 1843164 h 5303329"/>
              <a:gd name="connsiteX47" fmla="*/ 1205156 w 7287900"/>
              <a:gd name="connsiteY47" fmla="*/ 1625683 h 5303329"/>
              <a:gd name="connsiteX48" fmla="*/ 1358155 w 7287900"/>
              <a:gd name="connsiteY48" fmla="*/ 1399309 h 5303329"/>
              <a:gd name="connsiteX49" fmla="*/ 1505179 w 7287900"/>
              <a:gd name="connsiteY49" fmla="*/ 1202938 h 5303329"/>
              <a:gd name="connsiteX50" fmla="*/ 1890385 w 7287900"/>
              <a:gd name="connsiteY50" fmla="*/ 926728 h 5303329"/>
              <a:gd name="connsiteX51" fmla="*/ 2341458 w 7287900"/>
              <a:gd name="connsiteY51" fmla="*/ 679055 h 5303329"/>
              <a:gd name="connsiteX52" fmla="*/ 2596854 w 7287900"/>
              <a:gd name="connsiteY52" fmla="*/ 578574 h 5303329"/>
              <a:gd name="connsiteX53" fmla="*/ 2995446 w 7287900"/>
              <a:gd name="connsiteY53" fmla="*/ 492934 h 5303329"/>
              <a:gd name="connsiteX54" fmla="*/ 3469831 w 7287900"/>
              <a:gd name="connsiteY54" fmla="*/ 531020 h 5303329"/>
              <a:gd name="connsiteX55" fmla="*/ 3604387 w 7287900"/>
              <a:gd name="connsiteY55" fmla="*/ 566750 h 5303329"/>
              <a:gd name="connsiteX56" fmla="*/ 3895571 w 7287900"/>
              <a:gd name="connsiteY56" fmla="*/ 687805 h 5303329"/>
              <a:gd name="connsiteX57" fmla="*/ 4032082 w 7287900"/>
              <a:gd name="connsiteY57" fmla="*/ 775854 h 5303329"/>
              <a:gd name="connsiteX58" fmla="*/ 4295319 w 7287900"/>
              <a:gd name="connsiteY58" fmla="*/ 942109 h 5303329"/>
              <a:gd name="connsiteX59" fmla="*/ 4613973 w 7287900"/>
              <a:gd name="connsiteY59" fmla="*/ 1260764 h 5303329"/>
              <a:gd name="connsiteX60" fmla="*/ 5043464 w 7287900"/>
              <a:gd name="connsiteY60" fmla="*/ 1704109 h 5303329"/>
              <a:gd name="connsiteX61" fmla="*/ 5306700 w 7287900"/>
              <a:gd name="connsiteY61" fmla="*/ 2105891 h 5303329"/>
              <a:gd name="connsiteX62" fmla="*/ 5583791 w 7287900"/>
              <a:gd name="connsiteY62" fmla="*/ 2507673 h 5303329"/>
              <a:gd name="connsiteX63" fmla="*/ 5722337 w 7287900"/>
              <a:gd name="connsiteY63" fmla="*/ 2784764 h 5303329"/>
              <a:gd name="connsiteX64" fmla="*/ 5874737 w 7287900"/>
              <a:gd name="connsiteY64" fmla="*/ 3228109 h 5303329"/>
              <a:gd name="connsiteX65" fmla="*/ 5902446 w 7287900"/>
              <a:gd name="connsiteY65" fmla="*/ 3477491 h 5303329"/>
              <a:gd name="connsiteX66" fmla="*/ 5930155 w 7287900"/>
              <a:gd name="connsiteY66" fmla="*/ 3851564 h 5303329"/>
              <a:gd name="connsiteX67" fmla="*/ 5971719 w 7287900"/>
              <a:gd name="connsiteY67" fmla="*/ 4114800 h 5303329"/>
              <a:gd name="connsiteX68" fmla="*/ 5937139 w 7287900"/>
              <a:gd name="connsiteY68" fmla="*/ 4385885 h 5303329"/>
              <a:gd name="connsiteX69" fmla="*/ 5920277 w 7287900"/>
              <a:gd name="connsiteY69" fmla="*/ 4675365 h 5303329"/>
              <a:gd name="connsiteX70" fmla="*/ 5961296 w 7287900"/>
              <a:gd name="connsiteY70" fmla="*/ 5036439 h 5303329"/>
              <a:gd name="connsiteX71" fmla="*/ 6109961 w 7287900"/>
              <a:gd name="connsiteY71" fmla="*/ 5184465 h 5303329"/>
              <a:gd name="connsiteX72" fmla="*/ 6234955 w 7287900"/>
              <a:gd name="connsiteY72" fmla="*/ 5278582 h 5303329"/>
              <a:gd name="connsiteX73" fmla="*/ 6315578 w 7287900"/>
              <a:gd name="connsiteY73" fmla="*/ 5298150 h 5303329"/>
              <a:gd name="connsiteX74" fmla="*/ 6389841 w 7287900"/>
              <a:gd name="connsiteY74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34632 w 7287900"/>
              <a:gd name="connsiteY15" fmla="*/ 197234 h 5303329"/>
              <a:gd name="connsiteX16" fmla="*/ 4212191 w 7287900"/>
              <a:gd name="connsiteY16" fmla="*/ 166254 h 5303329"/>
              <a:gd name="connsiteX17" fmla="*/ 3713428 w 7287900"/>
              <a:gd name="connsiteY17" fmla="*/ 41564 h 5303329"/>
              <a:gd name="connsiteX18" fmla="*/ 3186955 w 7287900"/>
              <a:gd name="connsiteY18" fmla="*/ 0 h 5303329"/>
              <a:gd name="connsiteX19" fmla="*/ 2785558 w 7287900"/>
              <a:gd name="connsiteY19" fmla="*/ 59739 h 5303329"/>
              <a:gd name="connsiteX20" fmla="*/ 2274764 w 7287900"/>
              <a:gd name="connsiteY20" fmla="*/ 178390 h 5303329"/>
              <a:gd name="connsiteX21" fmla="*/ 1781950 w 7287900"/>
              <a:gd name="connsiteY21" fmla="*/ 388241 h 5303329"/>
              <a:gd name="connsiteX22" fmla="*/ 1606731 w 7287900"/>
              <a:gd name="connsiteY22" fmla="*/ 468937 h 5303329"/>
              <a:gd name="connsiteX23" fmla="*/ 1234533 w 7287900"/>
              <a:gd name="connsiteY23" fmla="*/ 670416 h 5303329"/>
              <a:gd name="connsiteX24" fmla="*/ 911639 w 7287900"/>
              <a:gd name="connsiteY24" fmla="*/ 887866 h 5303329"/>
              <a:gd name="connsiteX25" fmla="*/ 456517 w 7287900"/>
              <a:gd name="connsiteY25" fmla="*/ 1257112 h 5303329"/>
              <a:gd name="connsiteX26" fmla="*/ 413191 w 7287900"/>
              <a:gd name="connsiteY26" fmla="*/ 1327899 h 5303329"/>
              <a:gd name="connsiteX27" fmla="*/ 169206 w 7287900"/>
              <a:gd name="connsiteY27" fmla="*/ 1676625 h 5303329"/>
              <a:gd name="connsiteX28" fmla="*/ 63023 w 7287900"/>
              <a:gd name="connsiteY28" fmla="*/ 1933088 h 5303329"/>
              <a:gd name="connsiteX29" fmla="*/ 14264 w 7287900"/>
              <a:gd name="connsiteY29" fmla="*/ 2258291 h 5303329"/>
              <a:gd name="connsiteX30" fmla="*/ 0 w 7287900"/>
              <a:gd name="connsiteY30" fmla="*/ 2780655 h 5303329"/>
              <a:gd name="connsiteX31" fmla="*/ 83537 w 7287900"/>
              <a:gd name="connsiteY31" fmla="*/ 3172691 h 5303329"/>
              <a:gd name="connsiteX32" fmla="*/ 152810 w 7287900"/>
              <a:gd name="connsiteY32" fmla="*/ 3297382 h 5303329"/>
              <a:gd name="connsiteX33" fmla="*/ 313307 w 7287900"/>
              <a:gd name="connsiteY33" fmla="*/ 3476736 h 5303329"/>
              <a:gd name="connsiteX34" fmla="*/ 416385 w 7287900"/>
              <a:gd name="connsiteY34" fmla="*/ 3562727 h 5303329"/>
              <a:gd name="connsiteX35" fmla="*/ 582112 w 7287900"/>
              <a:gd name="connsiteY35" fmla="*/ 3670816 h 5303329"/>
              <a:gd name="connsiteX36" fmla="*/ 1013131 w 7287900"/>
              <a:gd name="connsiteY36" fmla="*/ 3672475 h 5303329"/>
              <a:gd name="connsiteX37" fmla="*/ 1199788 w 7287900"/>
              <a:gd name="connsiteY37" fmla="*/ 3536975 h 5303329"/>
              <a:gd name="connsiteX38" fmla="*/ 1316281 w 7287900"/>
              <a:gd name="connsiteY38" fmla="*/ 3340528 h 5303329"/>
              <a:gd name="connsiteX39" fmla="*/ 1355713 w 7287900"/>
              <a:gd name="connsiteY39" fmla="*/ 3134892 h 5303329"/>
              <a:gd name="connsiteX40" fmla="*/ 1301427 w 7287900"/>
              <a:gd name="connsiteY40" fmla="*/ 2892756 h 5303329"/>
              <a:gd name="connsiteX41" fmla="*/ 1270429 w 7287900"/>
              <a:gd name="connsiteY41" fmla="*/ 2732737 h 5303329"/>
              <a:gd name="connsiteX42" fmla="*/ 1210941 w 7287900"/>
              <a:gd name="connsiteY42" fmla="*/ 2609798 h 5303329"/>
              <a:gd name="connsiteX43" fmla="*/ 1163577 w 7287900"/>
              <a:gd name="connsiteY43" fmla="*/ 2412326 h 5303329"/>
              <a:gd name="connsiteX44" fmla="*/ 1122480 w 7287900"/>
              <a:gd name="connsiteY44" fmla="*/ 2266774 h 5303329"/>
              <a:gd name="connsiteX45" fmla="*/ 1120847 w 7287900"/>
              <a:gd name="connsiteY45" fmla="*/ 2038316 h 5303329"/>
              <a:gd name="connsiteX46" fmla="*/ 1146668 w 7287900"/>
              <a:gd name="connsiteY46" fmla="*/ 1843164 h 5303329"/>
              <a:gd name="connsiteX47" fmla="*/ 1205156 w 7287900"/>
              <a:gd name="connsiteY47" fmla="*/ 1625683 h 5303329"/>
              <a:gd name="connsiteX48" fmla="*/ 1358155 w 7287900"/>
              <a:gd name="connsiteY48" fmla="*/ 1399309 h 5303329"/>
              <a:gd name="connsiteX49" fmla="*/ 1505179 w 7287900"/>
              <a:gd name="connsiteY49" fmla="*/ 1202938 h 5303329"/>
              <a:gd name="connsiteX50" fmla="*/ 1890385 w 7287900"/>
              <a:gd name="connsiteY50" fmla="*/ 926728 h 5303329"/>
              <a:gd name="connsiteX51" fmla="*/ 2341458 w 7287900"/>
              <a:gd name="connsiteY51" fmla="*/ 679055 h 5303329"/>
              <a:gd name="connsiteX52" fmla="*/ 2596854 w 7287900"/>
              <a:gd name="connsiteY52" fmla="*/ 578574 h 5303329"/>
              <a:gd name="connsiteX53" fmla="*/ 2995446 w 7287900"/>
              <a:gd name="connsiteY53" fmla="*/ 492934 h 5303329"/>
              <a:gd name="connsiteX54" fmla="*/ 3469831 w 7287900"/>
              <a:gd name="connsiteY54" fmla="*/ 531020 h 5303329"/>
              <a:gd name="connsiteX55" fmla="*/ 3604387 w 7287900"/>
              <a:gd name="connsiteY55" fmla="*/ 566750 h 5303329"/>
              <a:gd name="connsiteX56" fmla="*/ 3895571 w 7287900"/>
              <a:gd name="connsiteY56" fmla="*/ 687805 h 5303329"/>
              <a:gd name="connsiteX57" fmla="*/ 4032082 w 7287900"/>
              <a:gd name="connsiteY57" fmla="*/ 775854 h 5303329"/>
              <a:gd name="connsiteX58" fmla="*/ 4295319 w 7287900"/>
              <a:gd name="connsiteY58" fmla="*/ 942109 h 5303329"/>
              <a:gd name="connsiteX59" fmla="*/ 4613973 w 7287900"/>
              <a:gd name="connsiteY59" fmla="*/ 1260764 h 5303329"/>
              <a:gd name="connsiteX60" fmla="*/ 5043464 w 7287900"/>
              <a:gd name="connsiteY60" fmla="*/ 1704109 h 5303329"/>
              <a:gd name="connsiteX61" fmla="*/ 5306700 w 7287900"/>
              <a:gd name="connsiteY61" fmla="*/ 2105891 h 5303329"/>
              <a:gd name="connsiteX62" fmla="*/ 5583791 w 7287900"/>
              <a:gd name="connsiteY62" fmla="*/ 2507673 h 5303329"/>
              <a:gd name="connsiteX63" fmla="*/ 5722337 w 7287900"/>
              <a:gd name="connsiteY63" fmla="*/ 2784764 h 5303329"/>
              <a:gd name="connsiteX64" fmla="*/ 5874737 w 7287900"/>
              <a:gd name="connsiteY64" fmla="*/ 3228109 h 5303329"/>
              <a:gd name="connsiteX65" fmla="*/ 5902446 w 7287900"/>
              <a:gd name="connsiteY65" fmla="*/ 3477491 h 5303329"/>
              <a:gd name="connsiteX66" fmla="*/ 5930155 w 7287900"/>
              <a:gd name="connsiteY66" fmla="*/ 3851564 h 5303329"/>
              <a:gd name="connsiteX67" fmla="*/ 5971719 w 7287900"/>
              <a:gd name="connsiteY67" fmla="*/ 4114800 h 5303329"/>
              <a:gd name="connsiteX68" fmla="*/ 5937139 w 7287900"/>
              <a:gd name="connsiteY68" fmla="*/ 4385885 h 5303329"/>
              <a:gd name="connsiteX69" fmla="*/ 5920277 w 7287900"/>
              <a:gd name="connsiteY69" fmla="*/ 4675365 h 5303329"/>
              <a:gd name="connsiteX70" fmla="*/ 5961296 w 7287900"/>
              <a:gd name="connsiteY70" fmla="*/ 5036439 h 5303329"/>
              <a:gd name="connsiteX71" fmla="*/ 6109961 w 7287900"/>
              <a:gd name="connsiteY71" fmla="*/ 5184465 h 5303329"/>
              <a:gd name="connsiteX72" fmla="*/ 6234955 w 7287900"/>
              <a:gd name="connsiteY72" fmla="*/ 5278582 h 5303329"/>
              <a:gd name="connsiteX73" fmla="*/ 6315578 w 7287900"/>
              <a:gd name="connsiteY73" fmla="*/ 5298150 h 5303329"/>
              <a:gd name="connsiteX74" fmla="*/ 6389841 w 7287900"/>
              <a:gd name="connsiteY74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34632 w 7287900"/>
              <a:gd name="connsiteY15" fmla="*/ 197234 h 5303329"/>
              <a:gd name="connsiteX16" fmla="*/ 4212191 w 7287900"/>
              <a:gd name="connsiteY16" fmla="*/ 166254 h 5303329"/>
              <a:gd name="connsiteX17" fmla="*/ 4046937 w 7287900"/>
              <a:gd name="connsiteY17" fmla="*/ 124557 h 5303329"/>
              <a:gd name="connsiteX18" fmla="*/ 3713428 w 7287900"/>
              <a:gd name="connsiteY18" fmla="*/ 41564 h 5303329"/>
              <a:gd name="connsiteX19" fmla="*/ 3186955 w 7287900"/>
              <a:gd name="connsiteY19" fmla="*/ 0 h 5303329"/>
              <a:gd name="connsiteX20" fmla="*/ 2785558 w 7287900"/>
              <a:gd name="connsiteY20" fmla="*/ 59739 h 5303329"/>
              <a:gd name="connsiteX21" fmla="*/ 2274764 w 7287900"/>
              <a:gd name="connsiteY21" fmla="*/ 178390 h 5303329"/>
              <a:gd name="connsiteX22" fmla="*/ 1781950 w 7287900"/>
              <a:gd name="connsiteY22" fmla="*/ 388241 h 5303329"/>
              <a:gd name="connsiteX23" fmla="*/ 1606731 w 7287900"/>
              <a:gd name="connsiteY23" fmla="*/ 468937 h 5303329"/>
              <a:gd name="connsiteX24" fmla="*/ 1234533 w 7287900"/>
              <a:gd name="connsiteY24" fmla="*/ 670416 h 5303329"/>
              <a:gd name="connsiteX25" fmla="*/ 911639 w 7287900"/>
              <a:gd name="connsiteY25" fmla="*/ 887866 h 5303329"/>
              <a:gd name="connsiteX26" fmla="*/ 456517 w 7287900"/>
              <a:gd name="connsiteY26" fmla="*/ 1257112 h 5303329"/>
              <a:gd name="connsiteX27" fmla="*/ 413191 w 7287900"/>
              <a:gd name="connsiteY27" fmla="*/ 1327899 h 5303329"/>
              <a:gd name="connsiteX28" fmla="*/ 169206 w 7287900"/>
              <a:gd name="connsiteY28" fmla="*/ 1676625 h 5303329"/>
              <a:gd name="connsiteX29" fmla="*/ 63023 w 7287900"/>
              <a:gd name="connsiteY29" fmla="*/ 1933088 h 5303329"/>
              <a:gd name="connsiteX30" fmla="*/ 14264 w 7287900"/>
              <a:gd name="connsiteY30" fmla="*/ 2258291 h 5303329"/>
              <a:gd name="connsiteX31" fmla="*/ 0 w 7287900"/>
              <a:gd name="connsiteY31" fmla="*/ 2780655 h 5303329"/>
              <a:gd name="connsiteX32" fmla="*/ 83537 w 7287900"/>
              <a:gd name="connsiteY32" fmla="*/ 3172691 h 5303329"/>
              <a:gd name="connsiteX33" fmla="*/ 152810 w 7287900"/>
              <a:gd name="connsiteY33" fmla="*/ 3297382 h 5303329"/>
              <a:gd name="connsiteX34" fmla="*/ 313307 w 7287900"/>
              <a:gd name="connsiteY34" fmla="*/ 3476736 h 5303329"/>
              <a:gd name="connsiteX35" fmla="*/ 416385 w 7287900"/>
              <a:gd name="connsiteY35" fmla="*/ 3562727 h 5303329"/>
              <a:gd name="connsiteX36" fmla="*/ 582112 w 7287900"/>
              <a:gd name="connsiteY36" fmla="*/ 3670816 h 5303329"/>
              <a:gd name="connsiteX37" fmla="*/ 1013131 w 7287900"/>
              <a:gd name="connsiteY37" fmla="*/ 3672475 h 5303329"/>
              <a:gd name="connsiteX38" fmla="*/ 1199788 w 7287900"/>
              <a:gd name="connsiteY38" fmla="*/ 3536975 h 5303329"/>
              <a:gd name="connsiteX39" fmla="*/ 1316281 w 7287900"/>
              <a:gd name="connsiteY39" fmla="*/ 3340528 h 5303329"/>
              <a:gd name="connsiteX40" fmla="*/ 1355713 w 7287900"/>
              <a:gd name="connsiteY40" fmla="*/ 3134892 h 5303329"/>
              <a:gd name="connsiteX41" fmla="*/ 1301427 w 7287900"/>
              <a:gd name="connsiteY41" fmla="*/ 2892756 h 5303329"/>
              <a:gd name="connsiteX42" fmla="*/ 1270429 w 7287900"/>
              <a:gd name="connsiteY42" fmla="*/ 2732737 h 5303329"/>
              <a:gd name="connsiteX43" fmla="*/ 1210941 w 7287900"/>
              <a:gd name="connsiteY43" fmla="*/ 2609798 h 5303329"/>
              <a:gd name="connsiteX44" fmla="*/ 1163577 w 7287900"/>
              <a:gd name="connsiteY44" fmla="*/ 2412326 h 5303329"/>
              <a:gd name="connsiteX45" fmla="*/ 1122480 w 7287900"/>
              <a:gd name="connsiteY45" fmla="*/ 2266774 h 5303329"/>
              <a:gd name="connsiteX46" fmla="*/ 1120847 w 7287900"/>
              <a:gd name="connsiteY46" fmla="*/ 2038316 h 5303329"/>
              <a:gd name="connsiteX47" fmla="*/ 1146668 w 7287900"/>
              <a:gd name="connsiteY47" fmla="*/ 1843164 h 5303329"/>
              <a:gd name="connsiteX48" fmla="*/ 1205156 w 7287900"/>
              <a:gd name="connsiteY48" fmla="*/ 1625683 h 5303329"/>
              <a:gd name="connsiteX49" fmla="*/ 1358155 w 7287900"/>
              <a:gd name="connsiteY49" fmla="*/ 1399309 h 5303329"/>
              <a:gd name="connsiteX50" fmla="*/ 1505179 w 7287900"/>
              <a:gd name="connsiteY50" fmla="*/ 1202938 h 5303329"/>
              <a:gd name="connsiteX51" fmla="*/ 1890385 w 7287900"/>
              <a:gd name="connsiteY51" fmla="*/ 926728 h 5303329"/>
              <a:gd name="connsiteX52" fmla="*/ 2341458 w 7287900"/>
              <a:gd name="connsiteY52" fmla="*/ 679055 h 5303329"/>
              <a:gd name="connsiteX53" fmla="*/ 2596854 w 7287900"/>
              <a:gd name="connsiteY53" fmla="*/ 578574 h 5303329"/>
              <a:gd name="connsiteX54" fmla="*/ 2995446 w 7287900"/>
              <a:gd name="connsiteY54" fmla="*/ 492934 h 5303329"/>
              <a:gd name="connsiteX55" fmla="*/ 3469831 w 7287900"/>
              <a:gd name="connsiteY55" fmla="*/ 531020 h 5303329"/>
              <a:gd name="connsiteX56" fmla="*/ 3604387 w 7287900"/>
              <a:gd name="connsiteY56" fmla="*/ 566750 h 5303329"/>
              <a:gd name="connsiteX57" fmla="*/ 3895571 w 7287900"/>
              <a:gd name="connsiteY57" fmla="*/ 687805 h 5303329"/>
              <a:gd name="connsiteX58" fmla="*/ 4032082 w 7287900"/>
              <a:gd name="connsiteY58" fmla="*/ 775854 h 5303329"/>
              <a:gd name="connsiteX59" fmla="*/ 4295319 w 7287900"/>
              <a:gd name="connsiteY59" fmla="*/ 942109 h 5303329"/>
              <a:gd name="connsiteX60" fmla="*/ 4613973 w 7287900"/>
              <a:gd name="connsiteY60" fmla="*/ 1260764 h 5303329"/>
              <a:gd name="connsiteX61" fmla="*/ 5043464 w 7287900"/>
              <a:gd name="connsiteY61" fmla="*/ 1704109 h 5303329"/>
              <a:gd name="connsiteX62" fmla="*/ 5306700 w 7287900"/>
              <a:gd name="connsiteY62" fmla="*/ 2105891 h 5303329"/>
              <a:gd name="connsiteX63" fmla="*/ 5583791 w 7287900"/>
              <a:gd name="connsiteY63" fmla="*/ 2507673 h 5303329"/>
              <a:gd name="connsiteX64" fmla="*/ 5722337 w 7287900"/>
              <a:gd name="connsiteY64" fmla="*/ 2784764 h 5303329"/>
              <a:gd name="connsiteX65" fmla="*/ 5874737 w 7287900"/>
              <a:gd name="connsiteY65" fmla="*/ 3228109 h 5303329"/>
              <a:gd name="connsiteX66" fmla="*/ 5902446 w 7287900"/>
              <a:gd name="connsiteY66" fmla="*/ 3477491 h 5303329"/>
              <a:gd name="connsiteX67" fmla="*/ 5930155 w 7287900"/>
              <a:gd name="connsiteY67" fmla="*/ 3851564 h 5303329"/>
              <a:gd name="connsiteX68" fmla="*/ 5971719 w 7287900"/>
              <a:gd name="connsiteY68" fmla="*/ 4114800 h 5303329"/>
              <a:gd name="connsiteX69" fmla="*/ 5937139 w 7287900"/>
              <a:gd name="connsiteY69" fmla="*/ 4385885 h 5303329"/>
              <a:gd name="connsiteX70" fmla="*/ 5920277 w 7287900"/>
              <a:gd name="connsiteY70" fmla="*/ 4675365 h 5303329"/>
              <a:gd name="connsiteX71" fmla="*/ 5961296 w 7287900"/>
              <a:gd name="connsiteY71" fmla="*/ 5036439 h 5303329"/>
              <a:gd name="connsiteX72" fmla="*/ 6109961 w 7287900"/>
              <a:gd name="connsiteY72" fmla="*/ 5184465 h 5303329"/>
              <a:gd name="connsiteX73" fmla="*/ 6234955 w 7287900"/>
              <a:gd name="connsiteY73" fmla="*/ 5278582 h 5303329"/>
              <a:gd name="connsiteX74" fmla="*/ 6315578 w 7287900"/>
              <a:gd name="connsiteY74" fmla="*/ 5298150 h 5303329"/>
              <a:gd name="connsiteX75" fmla="*/ 6389841 w 7287900"/>
              <a:gd name="connsiteY75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34632 w 7287900"/>
              <a:gd name="connsiteY15" fmla="*/ 197234 h 5303329"/>
              <a:gd name="connsiteX16" fmla="*/ 4192210 w 7287900"/>
              <a:gd name="connsiteY16" fmla="*/ 169497 h 5303329"/>
              <a:gd name="connsiteX17" fmla="*/ 4046937 w 7287900"/>
              <a:gd name="connsiteY17" fmla="*/ 124557 h 5303329"/>
              <a:gd name="connsiteX18" fmla="*/ 3713428 w 7287900"/>
              <a:gd name="connsiteY18" fmla="*/ 41564 h 5303329"/>
              <a:gd name="connsiteX19" fmla="*/ 3186955 w 7287900"/>
              <a:gd name="connsiteY19" fmla="*/ 0 h 5303329"/>
              <a:gd name="connsiteX20" fmla="*/ 2785558 w 7287900"/>
              <a:gd name="connsiteY20" fmla="*/ 59739 h 5303329"/>
              <a:gd name="connsiteX21" fmla="*/ 2274764 w 7287900"/>
              <a:gd name="connsiteY21" fmla="*/ 178390 h 5303329"/>
              <a:gd name="connsiteX22" fmla="*/ 1781950 w 7287900"/>
              <a:gd name="connsiteY22" fmla="*/ 388241 h 5303329"/>
              <a:gd name="connsiteX23" fmla="*/ 1606731 w 7287900"/>
              <a:gd name="connsiteY23" fmla="*/ 468937 h 5303329"/>
              <a:gd name="connsiteX24" fmla="*/ 1234533 w 7287900"/>
              <a:gd name="connsiteY24" fmla="*/ 670416 h 5303329"/>
              <a:gd name="connsiteX25" fmla="*/ 911639 w 7287900"/>
              <a:gd name="connsiteY25" fmla="*/ 887866 h 5303329"/>
              <a:gd name="connsiteX26" fmla="*/ 456517 w 7287900"/>
              <a:gd name="connsiteY26" fmla="*/ 1257112 h 5303329"/>
              <a:gd name="connsiteX27" fmla="*/ 413191 w 7287900"/>
              <a:gd name="connsiteY27" fmla="*/ 1327899 h 5303329"/>
              <a:gd name="connsiteX28" fmla="*/ 169206 w 7287900"/>
              <a:gd name="connsiteY28" fmla="*/ 1676625 h 5303329"/>
              <a:gd name="connsiteX29" fmla="*/ 63023 w 7287900"/>
              <a:gd name="connsiteY29" fmla="*/ 1933088 h 5303329"/>
              <a:gd name="connsiteX30" fmla="*/ 14264 w 7287900"/>
              <a:gd name="connsiteY30" fmla="*/ 2258291 h 5303329"/>
              <a:gd name="connsiteX31" fmla="*/ 0 w 7287900"/>
              <a:gd name="connsiteY31" fmla="*/ 2780655 h 5303329"/>
              <a:gd name="connsiteX32" fmla="*/ 83537 w 7287900"/>
              <a:gd name="connsiteY32" fmla="*/ 3172691 h 5303329"/>
              <a:gd name="connsiteX33" fmla="*/ 152810 w 7287900"/>
              <a:gd name="connsiteY33" fmla="*/ 3297382 h 5303329"/>
              <a:gd name="connsiteX34" fmla="*/ 313307 w 7287900"/>
              <a:gd name="connsiteY34" fmla="*/ 3476736 h 5303329"/>
              <a:gd name="connsiteX35" fmla="*/ 416385 w 7287900"/>
              <a:gd name="connsiteY35" fmla="*/ 3562727 h 5303329"/>
              <a:gd name="connsiteX36" fmla="*/ 582112 w 7287900"/>
              <a:gd name="connsiteY36" fmla="*/ 3670816 h 5303329"/>
              <a:gd name="connsiteX37" fmla="*/ 1013131 w 7287900"/>
              <a:gd name="connsiteY37" fmla="*/ 3672475 h 5303329"/>
              <a:gd name="connsiteX38" fmla="*/ 1199788 w 7287900"/>
              <a:gd name="connsiteY38" fmla="*/ 3536975 h 5303329"/>
              <a:gd name="connsiteX39" fmla="*/ 1316281 w 7287900"/>
              <a:gd name="connsiteY39" fmla="*/ 3340528 h 5303329"/>
              <a:gd name="connsiteX40" fmla="*/ 1355713 w 7287900"/>
              <a:gd name="connsiteY40" fmla="*/ 3134892 h 5303329"/>
              <a:gd name="connsiteX41" fmla="*/ 1301427 w 7287900"/>
              <a:gd name="connsiteY41" fmla="*/ 2892756 h 5303329"/>
              <a:gd name="connsiteX42" fmla="*/ 1270429 w 7287900"/>
              <a:gd name="connsiteY42" fmla="*/ 2732737 h 5303329"/>
              <a:gd name="connsiteX43" fmla="*/ 1210941 w 7287900"/>
              <a:gd name="connsiteY43" fmla="*/ 2609798 h 5303329"/>
              <a:gd name="connsiteX44" fmla="*/ 1163577 w 7287900"/>
              <a:gd name="connsiteY44" fmla="*/ 2412326 h 5303329"/>
              <a:gd name="connsiteX45" fmla="*/ 1122480 w 7287900"/>
              <a:gd name="connsiteY45" fmla="*/ 2266774 h 5303329"/>
              <a:gd name="connsiteX46" fmla="*/ 1120847 w 7287900"/>
              <a:gd name="connsiteY46" fmla="*/ 2038316 h 5303329"/>
              <a:gd name="connsiteX47" fmla="*/ 1146668 w 7287900"/>
              <a:gd name="connsiteY47" fmla="*/ 1843164 h 5303329"/>
              <a:gd name="connsiteX48" fmla="*/ 1205156 w 7287900"/>
              <a:gd name="connsiteY48" fmla="*/ 1625683 h 5303329"/>
              <a:gd name="connsiteX49" fmla="*/ 1358155 w 7287900"/>
              <a:gd name="connsiteY49" fmla="*/ 1399309 h 5303329"/>
              <a:gd name="connsiteX50" fmla="*/ 1505179 w 7287900"/>
              <a:gd name="connsiteY50" fmla="*/ 1202938 h 5303329"/>
              <a:gd name="connsiteX51" fmla="*/ 1890385 w 7287900"/>
              <a:gd name="connsiteY51" fmla="*/ 926728 h 5303329"/>
              <a:gd name="connsiteX52" fmla="*/ 2341458 w 7287900"/>
              <a:gd name="connsiteY52" fmla="*/ 679055 h 5303329"/>
              <a:gd name="connsiteX53" fmla="*/ 2596854 w 7287900"/>
              <a:gd name="connsiteY53" fmla="*/ 578574 h 5303329"/>
              <a:gd name="connsiteX54" fmla="*/ 2995446 w 7287900"/>
              <a:gd name="connsiteY54" fmla="*/ 492934 h 5303329"/>
              <a:gd name="connsiteX55" fmla="*/ 3469831 w 7287900"/>
              <a:gd name="connsiteY55" fmla="*/ 531020 h 5303329"/>
              <a:gd name="connsiteX56" fmla="*/ 3604387 w 7287900"/>
              <a:gd name="connsiteY56" fmla="*/ 566750 h 5303329"/>
              <a:gd name="connsiteX57" fmla="*/ 3895571 w 7287900"/>
              <a:gd name="connsiteY57" fmla="*/ 687805 h 5303329"/>
              <a:gd name="connsiteX58" fmla="*/ 4032082 w 7287900"/>
              <a:gd name="connsiteY58" fmla="*/ 775854 h 5303329"/>
              <a:gd name="connsiteX59" fmla="*/ 4295319 w 7287900"/>
              <a:gd name="connsiteY59" fmla="*/ 942109 h 5303329"/>
              <a:gd name="connsiteX60" fmla="*/ 4613973 w 7287900"/>
              <a:gd name="connsiteY60" fmla="*/ 1260764 h 5303329"/>
              <a:gd name="connsiteX61" fmla="*/ 5043464 w 7287900"/>
              <a:gd name="connsiteY61" fmla="*/ 1704109 h 5303329"/>
              <a:gd name="connsiteX62" fmla="*/ 5306700 w 7287900"/>
              <a:gd name="connsiteY62" fmla="*/ 2105891 h 5303329"/>
              <a:gd name="connsiteX63" fmla="*/ 5583791 w 7287900"/>
              <a:gd name="connsiteY63" fmla="*/ 2507673 h 5303329"/>
              <a:gd name="connsiteX64" fmla="*/ 5722337 w 7287900"/>
              <a:gd name="connsiteY64" fmla="*/ 2784764 h 5303329"/>
              <a:gd name="connsiteX65" fmla="*/ 5874737 w 7287900"/>
              <a:gd name="connsiteY65" fmla="*/ 3228109 h 5303329"/>
              <a:gd name="connsiteX66" fmla="*/ 5902446 w 7287900"/>
              <a:gd name="connsiteY66" fmla="*/ 3477491 h 5303329"/>
              <a:gd name="connsiteX67" fmla="*/ 5930155 w 7287900"/>
              <a:gd name="connsiteY67" fmla="*/ 3851564 h 5303329"/>
              <a:gd name="connsiteX68" fmla="*/ 5971719 w 7287900"/>
              <a:gd name="connsiteY68" fmla="*/ 4114800 h 5303329"/>
              <a:gd name="connsiteX69" fmla="*/ 5937139 w 7287900"/>
              <a:gd name="connsiteY69" fmla="*/ 4385885 h 5303329"/>
              <a:gd name="connsiteX70" fmla="*/ 5920277 w 7287900"/>
              <a:gd name="connsiteY70" fmla="*/ 4675365 h 5303329"/>
              <a:gd name="connsiteX71" fmla="*/ 5961296 w 7287900"/>
              <a:gd name="connsiteY71" fmla="*/ 5036439 h 5303329"/>
              <a:gd name="connsiteX72" fmla="*/ 6109961 w 7287900"/>
              <a:gd name="connsiteY72" fmla="*/ 5184465 h 5303329"/>
              <a:gd name="connsiteX73" fmla="*/ 6234955 w 7287900"/>
              <a:gd name="connsiteY73" fmla="*/ 5278582 h 5303329"/>
              <a:gd name="connsiteX74" fmla="*/ 6315578 w 7287900"/>
              <a:gd name="connsiteY74" fmla="*/ 5298150 h 5303329"/>
              <a:gd name="connsiteX75" fmla="*/ 6389841 w 7287900"/>
              <a:gd name="connsiteY75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34632 w 7287900"/>
              <a:gd name="connsiteY15" fmla="*/ 197234 h 5303329"/>
              <a:gd name="connsiteX16" fmla="*/ 4192210 w 7287900"/>
              <a:gd name="connsiteY16" fmla="*/ 169497 h 5303329"/>
              <a:gd name="connsiteX17" fmla="*/ 4046937 w 7287900"/>
              <a:gd name="connsiteY17" fmla="*/ 124557 h 5303329"/>
              <a:gd name="connsiteX18" fmla="*/ 3713428 w 7287900"/>
              <a:gd name="connsiteY18" fmla="*/ 41564 h 5303329"/>
              <a:gd name="connsiteX19" fmla="*/ 3434797 w 7287900"/>
              <a:gd name="connsiteY19" fmla="*/ 12300 h 5303329"/>
              <a:gd name="connsiteX20" fmla="*/ 3186955 w 7287900"/>
              <a:gd name="connsiteY20" fmla="*/ 0 h 5303329"/>
              <a:gd name="connsiteX21" fmla="*/ 2785558 w 7287900"/>
              <a:gd name="connsiteY21" fmla="*/ 59739 h 5303329"/>
              <a:gd name="connsiteX22" fmla="*/ 2274764 w 7287900"/>
              <a:gd name="connsiteY22" fmla="*/ 178390 h 5303329"/>
              <a:gd name="connsiteX23" fmla="*/ 1781950 w 7287900"/>
              <a:gd name="connsiteY23" fmla="*/ 388241 h 5303329"/>
              <a:gd name="connsiteX24" fmla="*/ 1606731 w 7287900"/>
              <a:gd name="connsiteY24" fmla="*/ 468937 h 5303329"/>
              <a:gd name="connsiteX25" fmla="*/ 1234533 w 7287900"/>
              <a:gd name="connsiteY25" fmla="*/ 670416 h 5303329"/>
              <a:gd name="connsiteX26" fmla="*/ 911639 w 7287900"/>
              <a:gd name="connsiteY26" fmla="*/ 887866 h 5303329"/>
              <a:gd name="connsiteX27" fmla="*/ 456517 w 7287900"/>
              <a:gd name="connsiteY27" fmla="*/ 1257112 h 5303329"/>
              <a:gd name="connsiteX28" fmla="*/ 413191 w 7287900"/>
              <a:gd name="connsiteY28" fmla="*/ 1327899 h 5303329"/>
              <a:gd name="connsiteX29" fmla="*/ 169206 w 7287900"/>
              <a:gd name="connsiteY29" fmla="*/ 1676625 h 5303329"/>
              <a:gd name="connsiteX30" fmla="*/ 63023 w 7287900"/>
              <a:gd name="connsiteY30" fmla="*/ 1933088 h 5303329"/>
              <a:gd name="connsiteX31" fmla="*/ 14264 w 7287900"/>
              <a:gd name="connsiteY31" fmla="*/ 2258291 h 5303329"/>
              <a:gd name="connsiteX32" fmla="*/ 0 w 7287900"/>
              <a:gd name="connsiteY32" fmla="*/ 2780655 h 5303329"/>
              <a:gd name="connsiteX33" fmla="*/ 83537 w 7287900"/>
              <a:gd name="connsiteY33" fmla="*/ 3172691 h 5303329"/>
              <a:gd name="connsiteX34" fmla="*/ 152810 w 7287900"/>
              <a:gd name="connsiteY34" fmla="*/ 3297382 h 5303329"/>
              <a:gd name="connsiteX35" fmla="*/ 313307 w 7287900"/>
              <a:gd name="connsiteY35" fmla="*/ 3476736 h 5303329"/>
              <a:gd name="connsiteX36" fmla="*/ 416385 w 7287900"/>
              <a:gd name="connsiteY36" fmla="*/ 3562727 h 5303329"/>
              <a:gd name="connsiteX37" fmla="*/ 582112 w 7287900"/>
              <a:gd name="connsiteY37" fmla="*/ 3670816 h 5303329"/>
              <a:gd name="connsiteX38" fmla="*/ 1013131 w 7287900"/>
              <a:gd name="connsiteY38" fmla="*/ 3672475 h 5303329"/>
              <a:gd name="connsiteX39" fmla="*/ 1199788 w 7287900"/>
              <a:gd name="connsiteY39" fmla="*/ 3536975 h 5303329"/>
              <a:gd name="connsiteX40" fmla="*/ 1316281 w 7287900"/>
              <a:gd name="connsiteY40" fmla="*/ 3340528 h 5303329"/>
              <a:gd name="connsiteX41" fmla="*/ 1355713 w 7287900"/>
              <a:gd name="connsiteY41" fmla="*/ 3134892 h 5303329"/>
              <a:gd name="connsiteX42" fmla="*/ 1301427 w 7287900"/>
              <a:gd name="connsiteY42" fmla="*/ 2892756 h 5303329"/>
              <a:gd name="connsiteX43" fmla="*/ 1270429 w 7287900"/>
              <a:gd name="connsiteY43" fmla="*/ 2732737 h 5303329"/>
              <a:gd name="connsiteX44" fmla="*/ 1210941 w 7287900"/>
              <a:gd name="connsiteY44" fmla="*/ 2609798 h 5303329"/>
              <a:gd name="connsiteX45" fmla="*/ 1163577 w 7287900"/>
              <a:gd name="connsiteY45" fmla="*/ 2412326 h 5303329"/>
              <a:gd name="connsiteX46" fmla="*/ 1122480 w 7287900"/>
              <a:gd name="connsiteY46" fmla="*/ 2266774 h 5303329"/>
              <a:gd name="connsiteX47" fmla="*/ 1120847 w 7287900"/>
              <a:gd name="connsiteY47" fmla="*/ 2038316 h 5303329"/>
              <a:gd name="connsiteX48" fmla="*/ 1146668 w 7287900"/>
              <a:gd name="connsiteY48" fmla="*/ 1843164 h 5303329"/>
              <a:gd name="connsiteX49" fmla="*/ 1205156 w 7287900"/>
              <a:gd name="connsiteY49" fmla="*/ 1625683 h 5303329"/>
              <a:gd name="connsiteX50" fmla="*/ 1358155 w 7287900"/>
              <a:gd name="connsiteY50" fmla="*/ 1399309 h 5303329"/>
              <a:gd name="connsiteX51" fmla="*/ 1505179 w 7287900"/>
              <a:gd name="connsiteY51" fmla="*/ 1202938 h 5303329"/>
              <a:gd name="connsiteX52" fmla="*/ 1890385 w 7287900"/>
              <a:gd name="connsiteY52" fmla="*/ 926728 h 5303329"/>
              <a:gd name="connsiteX53" fmla="*/ 2341458 w 7287900"/>
              <a:gd name="connsiteY53" fmla="*/ 679055 h 5303329"/>
              <a:gd name="connsiteX54" fmla="*/ 2596854 w 7287900"/>
              <a:gd name="connsiteY54" fmla="*/ 578574 h 5303329"/>
              <a:gd name="connsiteX55" fmla="*/ 2995446 w 7287900"/>
              <a:gd name="connsiteY55" fmla="*/ 492934 h 5303329"/>
              <a:gd name="connsiteX56" fmla="*/ 3469831 w 7287900"/>
              <a:gd name="connsiteY56" fmla="*/ 531020 h 5303329"/>
              <a:gd name="connsiteX57" fmla="*/ 3604387 w 7287900"/>
              <a:gd name="connsiteY57" fmla="*/ 566750 h 5303329"/>
              <a:gd name="connsiteX58" fmla="*/ 3895571 w 7287900"/>
              <a:gd name="connsiteY58" fmla="*/ 687805 h 5303329"/>
              <a:gd name="connsiteX59" fmla="*/ 4032082 w 7287900"/>
              <a:gd name="connsiteY59" fmla="*/ 775854 h 5303329"/>
              <a:gd name="connsiteX60" fmla="*/ 4295319 w 7287900"/>
              <a:gd name="connsiteY60" fmla="*/ 942109 h 5303329"/>
              <a:gd name="connsiteX61" fmla="*/ 4613973 w 7287900"/>
              <a:gd name="connsiteY61" fmla="*/ 1260764 h 5303329"/>
              <a:gd name="connsiteX62" fmla="*/ 5043464 w 7287900"/>
              <a:gd name="connsiteY62" fmla="*/ 1704109 h 5303329"/>
              <a:gd name="connsiteX63" fmla="*/ 5306700 w 7287900"/>
              <a:gd name="connsiteY63" fmla="*/ 2105891 h 5303329"/>
              <a:gd name="connsiteX64" fmla="*/ 5583791 w 7287900"/>
              <a:gd name="connsiteY64" fmla="*/ 2507673 h 5303329"/>
              <a:gd name="connsiteX65" fmla="*/ 5722337 w 7287900"/>
              <a:gd name="connsiteY65" fmla="*/ 2784764 h 5303329"/>
              <a:gd name="connsiteX66" fmla="*/ 5874737 w 7287900"/>
              <a:gd name="connsiteY66" fmla="*/ 3228109 h 5303329"/>
              <a:gd name="connsiteX67" fmla="*/ 5902446 w 7287900"/>
              <a:gd name="connsiteY67" fmla="*/ 3477491 h 5303329"/>
              <a:gd name="connsiteX68" fmla="*/ 5930155 w 7287900"/>
              <a:gd name="connsiteY68" fmla="*/ 3851564 h 5303329"/>
              <a:gd name="connsiteX69" fmla="*/ 5971719 w 7287900"/>
              <a:gd name="connsiteY69" fmla="*/ 4114800 h 5303329"/>
              <a:gd name="connsiteX70" fmla="*/ 5937139 w 7287900"/>
              <a:gd name="connsiteY70" fmla="*/ 4385885 h 5303329"/>
              <a:gd name="connsiteX71" fmla="*/ 5920277 w 7287900"/>
              <a:gd name="connsiteY71" fmla="*/ 4675365 h 5303329"/>
              <a:gd name="connsiteX72" fmla="*/ 5961296 w 7287900"/>
              <a:gd name="connsiteY72" fmla="*/ 5036439 h 5303329"/>
              <a:gd name="connsiteX73" fmla="*/ 6109961 w 7287900"/>
              <a:gd name="connsiteY73" fmla="*/ 5184465 h 5303329"/>
              <a:gd name="connsiteX74" fmla="*/ 6234955 w 7287900"/>
              <a:gd name="connsiteY74" fmla="*/ 5278582 h 5303329"/>
              <a:gd name="connsiteX75" fmla="*/ 6315578 w 7287900"/>
              <a:gd name="connsiteY75" fmla="*/ 5298150 h 5303329"/>
              <a:gd name="connsiteX76" fmla="*/ 6389841 w 7287900"/>
              <a:gd name="connsiteY76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34632 w 7287900"/>
              <a:gd name="connsiteY15" fmla="*/ 197234 h 5303329"/>
              <a:gd name="connsiteX16" fmla="*/ 4192210 w 7287900"/>
              <a:gd name="connsiteY16" fmla="*/ 169497 h 5303329"/>
              <a:gd name="connsiteX17" fmla="*/ 4046937 w 7287900"/>
              <a:gd name="connsiteY17" fmla="*/ 124557 h 5303329"/>
              <a:gd name="connsiteX18" fmla="*/ 3713428 w 7287900"/>
              <a:gd name="connsiteY18" fmla="*/ 41564 h 5303329"/>
              <a:gd name="connsiteX19" fmla="*/ 3434797 w 7287900"/>
              <a:gd name="connsiteY19" fmla="*/ 12300 h 5303329"/>
              <a:gd name="connsiteX20" fmla="*/ 3186955 w 7287900"/>
              <a:gd name="connsiteY20" fmla="*/ 0 h 5303329"/>
              <a:gd name="connsiteX21" fmla="*/ 2785558 w 7287900"/>
              <a:gd name="connsiteY21" fmla="*/ 59739 h 5303329"/>
              <a:gd name="connsiteX22" fmla="*/ 2549515 w 7287900"/>
              <a:gd name="connsiteY22" fmla="*/ 105683 h 5303329"/>
              <a:gd name="connsiteX23" fmla="*/ 2274764 w 7287900"/>
              <a:gd name="connsiteY23" fmla="*/ 178390 h 5303329"/>
              <a:gd name="connsiteX24" fmla="*/ 1781950 w 7287900"/>
              <a:gd name="connsiteY24" fmla="*/ 388241 h 5303329"/>
              <a:gd name="connsiteX25" fmla="*/ 1606731 w 7287900"/>
              <a:gd name="connsiteY25" fmla="*/ 468937 h 5303329"/>
              <a:gd name="connsiteX26" fmla="*/ 1234533 w 7287900"/>
              <a:gd name="connsiteY26" fmla="*/ 670416 h 5303329"/>
              <a:gd name="connsiteX27" fmla="*/ 911639 w 7287900"/>
              <a:gd name="connsiteY27" fmla="*/ 887866 h 5303329"/>
              <a:gd name="connsiteX28" fmla="*/ 456517 w 7287900"/>
              <a:gd name="connsiteY28" fmla="*/ 1257112 h 5303329"/>
              <a:gd name="connsiteX29" fmla="*/ 413191 w 7287900"/>
              <a:gd name="connsiteY29" fmla="*/ 1327899 h 5303329"/>
              <a:gd name="connsiteX30" fmla="*/ 169206 w 7287900"/>
              <a:gd name="connsiteY30" fmla="*/ 1676625 h 5303329"/>
              <a:gd name="connsiteX31" fmla="*/ 63023 w 7287900"/>
              <a:gd name="connsiteY31" fmla="*/ 1933088 h 5303329"/>
              <a:gd name="connsiteX32" fmla="*/ 14264 w 7287900"/>
              <a:gd name="connsiteY32" fmla="*/ 2258291 h 5303329"/>
              <a:gd name="connsiteX33" fmla="*/ 0 w 7287900"/>
              <a:gd name="connsiteY33" fmla="*/ 2780655 h 5303329"/>
              <a:gd name="connsiteX34" fmla="*/ 83537 w 7287900"/>
              <a:gd name="connsiteY34" fmla="*/ 3172691 h 5303329"/>
              <a:gd name="connsiteX35" fmla="*/ 152810 w 7287900"/>
              <a:gd name="connsiteY35" fmla="*/ 3297382 h 5303329"/>
              <a:gd name="connsiteX36" fmla="*/ 313307 w 7287900"/>
              <a:gd name="connsiteY36" fmla="*/ 3476736 h 5303329"/>
              <a:gd name="connsiteX37" fmla="*/ 416385 w 7287900"/>
              <a:gd name="connsiteY37" fmla="*/ 3562727 h 5303329"/>
              <a:gd name="connsiteX38" fmla="*/ 582112 w 7287900"/>
              <a:gd name="connsiteY38" fmla="*/ 3670816 h 5303329"/>
              <a:gd name="connsiteX39" fmla="*/ 1013131 w 7287900"/>
              <a:gd name="connsiteY39" fmla="*/ 3672475 h 5303329"/>
              <a:gd name="connsiteX40" fmla="*/ 1199788 w 7287900"/>
              <a:gd name="connsiteY40" fmla="*/ 3536975 h 5303329"/>
              <a:gd name="connsiteX41" fmla="*/ 1316281 w 7287900"/>
              <a:gd name="connsiteY41" fmla="*/ 3340528 h 5303329"/>
              <a:gd name="connsiteX42" fmla="*/ 1355713 w 7287900"/>
              <a:gd name="connsiteY42" fmla="*/ 3134892 h 5303329"/>
              <a:gd name="connsiteX43" fmla="*/ 1301427 w 7287900"/>
              <a:gd name="connsiteY43" fmla="*/ 2892756 h 5303329"/>
              <a:gd name="connsiteX44" fmla="*/ 1270429 w 7287900"/>
              <a:gd name="connsiteY44" fmla="*/ 2732737 h 5303329"/>
              <a:gd name="connsiteX45" fmla="*/ 1210941 w 7287900"/>
              <a:gd name="connsiteY45" fmla="*/ 2609798 h 5303329"/>
              <a:gd name="connsiteX46" fmla="*/ 1163577 w 7287900"/>
              <a:gd name="connsiteY46" fmla="*/ 2412326 h 5303329"/>
              <a:gd name="connsiteX47" fmla="*/ 1122480 w 7287900"/>
              <a:gd name="connsiteY47" fmla="*/ 2266774 h 5303329"/>
              <a:gd name="connsiteX48" fmla="*/ 1120847 w 7287900"/>
              <a:gd name="connsiteY48" fmla="*/ 2038316 h 5303329"/>
              <a:gd name="connsiteX49" fmla="*/ 1146668 w 7287900"/>
              <a:gd name="connsiteY49" fmla="*/ 1843164 h 5303329"/>
              <a:gd name="connsiteX50" fmla="*/ 1205156 w 7287900"/>
              <a:gd name="connsiteY50" fmla="*/ 1625683 h 5303329"/>
              <a:gd name="connsiteX51" fmla="*/ 1358155 w 7287900"/>
              <a:gd name="connsiteY51" fmla="*/ 1399309 h 5303329"/>
              <a:gd name="connsiteX52" fmla="*/ 1505179 w 7287900"/>
              <a:gd name="connsiteY52" fmla="*/ 1202938 h 5303329"/>
              <a:gd name="connsiteX53" fmla="*/ 1890385 w 7287900"/>
              <a:gd name="connsiteY53" fmla="*/ 926728 h 5303329"/>
              <a:gd name="connsiteX54" fmla="*/ 2341458 w 7287900"/>
              <a:gd name="connsiteY54" fmla="*/ 679055 h 5303329"/>
              <a:gd name="connsiteX55" fmla="*/ 2596854 w 7287900"/>
              <a:gd name="connsiteY55" fmla="*/ 578574 h 5303329"/>
              <a:gd name="connsiteX56" fmla="*/ 2995446 w 7287900"/>
              <a:gd name="connsiteY56" fmla="*/ 492934 h 5303329"/>
              <a:gd name="connsiteX57" fmla="*/ 3469831 w 7287900"/>
              <a:gd name="connsiteY57" fmla="*/ 531020 h 5303329"/>
              <a:gd name="connsiteX58" fmla="*/ 3604387 w 7287900"/>
              <a:gd name="connsiteY58" fmla="*/ 566750 h 5303329"/>
              <a:gd name="connsiteX59" fmla="*/ 3895571 w 7287900"/>
              <a:gd name="connsiteY59" fmla="*/ 687805 h 5303329"/>
              <a:gd name="connsiteX60" fmla="*/ 4032082 w 7287900"/>
              <a:gd name="connsiteY60" fmla="*/ 775854 h 5303329"/>
              <a:gd name="connsiteX61" fmla="*/ 4295319 w 7287900"/>
              <a:gd name="connsiteY61" fmla="*/ 942109 h 5303329"/>
              <a:gd name="connsiteX62" fmla="*/ 4613973 w 7287900"/>
              <a:gd name="connsiteY62" fmla="*/ 1260764 h 5303329"/>
              <a:gd name="connsiteX63" fmla="*/ 5043464 w 7287900"/>
              <a:gd name="connsiteY63" fmla="*/ 1704109 h 5303329"/>
              <a:gd name="connsiteX64" fmla="*/ 5306700 w 7287900"/>
              <a:gd name="connsiteY64" fmla="*/ 2105891 h 5303329"/>
              <a:gd name="connsiteX65" fmla="*/ 5583791 w 7287900"/>
              <a:gd name="connsiteY65" fmla="*/ 2507673 h 5303329"/>
              <a:gd name="connsiteX66" fmla="*/ 5722337 w 7287900"/>
              <a:gd name="connsiteY66" fmla="*/ 2784764 h 5303329"/>
              <a:gd name="connsiteX67" fmla="*/ 5874737 w 7287900"/>
              <a:gd name="connsiteY67" fmla="*/ 3228109 h 5303329"/>
              <a:gd name="connsiteX68" fmla="*/ 5902446 w 7287900"/>
              <a:gd name="connsiteY68" fmla="*/ 3477491 h 5303329"/>
              <a:gd name="connsiteX69" fmla="*/ 5930155 w 7287900"/>
              <a:gd name="connsiteY69" fmla="*/ 3851564 h 5303329"/>
              <a:gd name="connsiteX70" fmla="*/ 5971719 w 7287900"/>
              <a:gd name="connsiteY70" fmla="*/ 4114800 h 5303329"/>
              <a:gd name="connsiteX71" fmla="*/ 5937139 w 7287900"/>
              <a:gd name="connsiteY71" fmla="*/ 4385885 h 5303329"/>
              <a:gd name="connsiteX72" fmla="*/ 5920277 w 7287900"/>
              <a:gd name="connsiteY72" fmla="*/ 4675365 h 5303329"/>
              <a:gd name="connsiteX73" fmla="*/ 5961296 w 7287900"/>
              <a:gd name="connsiteY73" fmla="*/ 5036439 h 5303329"/>
              <a:gd name="connsiteX74" fmla="*/ 6109961 w 7287900"/>
              <a:gd name="connsiteY74" fmla="*/ 5184465 h 5303329"/>
              <a:gd name="connsiteX75" fmla="*/ 6234955 w 7287900"/>
              <a:gd name="connsiteY75" fmla="*/ 5278582 h 5303329"/>
              <a:gd name="connsiteX76" fmla="*/ 6315578 w 7287900"/>
              <a:gd name="connsiteY76" fmla="*/ 5298150 h 5303329"/>
              <a:gd name="connsiteX77" fmla="*/ 6389841 w 7287900"/>
              <a:gd name="connsiteY77" fmla="*/ 5297485 h 53033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34632 w 7287900"/>
              <a:gd name="connsiteY15" fmla="*/ 184934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3428 w 7287900"/>
              <a:gd name="connsiteY18" fmla="*/ 29264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469831 w 7287900"/>
              <a:gd name="connsiteY57" fmla="*/ 518720 h 5291029"/>
              <a:gd name="connsiteX58" fmla="*/ 3604387 w 7287900"/>
              <a:gd name="connsiteY58" fmla="*/ 554450 h 5291029"/>
              <a:gd name="connsiteX59" fmla="*/ 3895571 w 7287900"/>
              <a:gd name="connsiteY59" fmla="*/ 675505 h 5291029"/>
              <a:gd name="connsiteX60" fmla="*/ 4032082 w 7287900"/>
              <a:gd name="connsiteY60" fmla="*/ 763554 h 5291029"/>
              <a:gd name="connsiteX61" fmla="*/ 4295319 w 7287900"/>
              <a:gd name="connsiteY61" fmla="*/ 929809 h 5291029"/>
              <a:gd name="connsiteX62" fmla="*/ 4613973 w 7287900"/>
              <a:gd name="connsiteY62" fmla="*/ 1248464 h 5291029"/>
              <a:gd name="connsiteX63" fmla="*/ 5043464 w 7287900"/>
              <a:gd name="connsiteY63" fmla="*/ 1691809 h 5291029"/>
              <a:gd name="connsiteX64" fmla="*/ 5306700 w 7287900"/>
              <a:gd name="connsiteY64" fmla="*/ 2093591 h 5291029"/>
              <a:gd name="connsiteX65" fmla="*/ 5583791 w 7287900"/>
              <a:gd name="connsiteY65" fmla="*/ 2495373 h 5291029"/>
              <a:gd name="connsiteX66" fmla="*/ 5722337 w 7287900"/>
              <a:gd name="connsiteY66" fmla="*/ 2772464 h 5291029"/>
              <a:gd name="connsiteX67" fmla="*/ 5874737 w 7287900"/>
              <a:gd name="connsiteY67" fmla="*/ 3215809 h 5291029"/>
              <a:gd name="connsiteX68" fmla="*/ 5902446 w 7287900"/>
              <a:gd name="connsiteY68" fmla="*/ 3465191 h 5291029"/>
              <a:gd name="connsiteX69" fmla="*/ 5930155 w 7287900"/>
              <a:gd name="connsiteY69" fmla="*/ 3839264 h 5291029"/>
              <a:gd name="connsiteX70" fmla="*/ 5971719 w 7287900"/>
              <a:gd name="connsiteY70" fmla="*/ 4102500 h 5291029"/>
              <a:gd name="connsiteX71" fmla="*/ 5937139 w 7287900"/>
              <a:gd name="connsiteY71" fmla="*/ 4373585 h 5291029"/>
              <a:gd name="connsiteX72" fmla="*/ 5920277 w 7287900"/>
              <a:gd name="connsiteY72" fmla="*/ 4663065 h 5291029"/>
              <a:gd name="connsiteX73" fmla="*/ 5961296 w 7287900"/>
              <a:gd name="connsiteY73" fmla="*/ 5024139 h 5291029"/>
              <a:gd name="connsiteX74" fmla="*/ 6109961 w 7287900"/>
              <a:gd name="connsiteY74" fmla="*/ 5172165 h 5291029"/>
              <a:gd name="connsiteX75" fmla="*/ 6234955 w 7287900"/>
              <a:gd name="connsiteY75" fmla="*/ 5266282 h 5291029"/>
              <a:gd name="connsiteX76" fmla="*/ 6315578 w 7287900"/>
              <a:gd name="connsiteY76" fmla="*/ 5285850 h 5291029"/>
              <a:gd name="connsiteX77" fmla="*/ 6389841 w 7287900"/>
              <a:gd name="connsiteY77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34632 w 7287900"/>
              <a:gd name="connsiteY15" fmla="*/ 184934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22498 w 7287900"/>
              <a:gd name="connsiteY18" fmla="*/ 22828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469831 w 7287900"/>
              <a:gd name="connsiteY57" fmla="*/ 518720 h 5291029"/>
              <a:gd name="connsiteX58" fmla="*/ 3604387 w 7287900"/>
              <a:gd name="connsiteY58" fmla="*/ 554450 h 5291029"/>
              <a:gd name="connsiteX59" fmla="*/ 3895571 w 7287900"/>
              <a:gd name="connsiteY59" fmla="*/ 675505 h 5291029"/>
              <a:gd name="connsiteX60" fmla="*/ 4032082 w 7287900"/>
              <a:gd name="connsiteY60" fmla="*/ 763554 h 5291029"/>
              <a:gd name="connsiteX61" fmla="*/ 4295319 w 7287900"/>
              <a:gd name="connsiteY61" fmla="*/ 929809 h 5291029"/>
              <a:gd name="connsiteX62" fmla="*/ 4613973 w 7287900"/>
              <a:gd name="connsiteY62" fmla="*/ 1248464 h 5291029"/>
              <a:gd name="connsiteX63" fmla="*/ 5043464 w 7287900"/>
              <a:gd name="connsiteY63" fmla="*/ 1691809 h 5291029"/>
              <a:gd name="connsiteX64" fmla="*/ 5306700 w 7287900"/>
              <a:gd name="connsiteY64" fmla="*/ 2093591 h 5291029"/>
              <a:gd name="connsiteX65" fmla="*/ 5583791 w 7287900"/>
              <a:gd name="connsiteY65" fmla="*/ 2495373 h 5291029"/>
              <a:gd name="connsiteX66" fmla="*/ 5722337 w 7287900"/>
              <a:gd name="connsiteY66" fmla="*/ 2772464 h 5291029"/>
              <a:gd name="connsiteX67" fmla="*/ 5874737 w 7287900"/>
              <a:gd name="connsiteY67" fmla="*/ 3215809 h 5291029"/>
              <a:gd name="connsiteX68" fmla="*/ 5902446 w 7287900"/>
              <a:gd name="connsiteY68" fmla="*/ 3465191 h 5291029"/>
              <a:gd name="connsiteX69" fmla="*/ 5930155 w 7287900"/>
              <a:gd name="connsiteY69" fmla="*/ 3839264 h 5291029"/>
              <a:gd name="connsiteX70" fmla="*/ 5971719 w 7287900"/>
              <a:gd name="connsiteY70" fmla="*/ 4102500 h 5291029"/>
              <a:gd name="connsiteX71" fmla="*/ 5937139 w 7287900"/>
              <a:gd name="connsiteY71" fmla="*/ 4373585 h 5291029"/>
              <a:gd name="connsiteX72" fmla="*/ 5920277 w 7287900"/>
              <a:gd name="connsiteY72" fmla="*/ 4663065 h 5291029"/>
              <a:gd name="connsiteX73" fmla="*/ 5961296 w 7287900"/>
              <a:gd name="connsiteY73" fmla="*/ 5024139 h 5291029"/>
              <a:gd name="connsiteX74" fmla="*/ 6109961 w 7287900"/>
              <a:gd name="connsiteY74" fmla="*/ 5172165 h 5291029"/>
              <a:gd name="connsiteX75" fmla="*/ 6234955 w 7287900"/>
              <a:gd name="connsiteY75" fmla="*/ 5266282 h 5291029"/>
              <a:gd name="connsiteX76" fmla="*/ 6315578 w 7287900"/>
              <a:gd name="connsiteY76" fmla="*/ 5285850 h 5291029"/>
              <a:gd name="connsiteX77" fmla="*/ 6389841 w 7287900"/>
              <a:gd name="connsiteY77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34632 w 7287900"/>
              <a:gd name="connsiteY15" fmla="*/ 184934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22498 w 7287900"/>
              <a:gd name="connsiteY18" fmla="*/ 22828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831 w 7287900"/>
              <a:gd name="connsiteY58" fmla="*/ 518720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34632 w 7287900"/>
              <a:gd name="connsiteY15" fmla="*/ 184934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22498 w 7287900"/>
              <a:gd name="connsiteY18" fmla="*/ 22828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34632 w 7287900"/>
              <a:gd name="connsiteY15" fmla="*/ 184934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22498 w 7287900"/>
              <a:gd name="connsiteY18" fmla="*/ 22828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34632 w 7287900"/>
              <a:gd name="connsiteY15" fmla="*/ 184934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44352 w 7287900"/>
              <a:gd name="connsiteY14" fmla="*/ 416270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38396 w 7287900"/>
              <a:gd name="connsiteY11" fmla="*/ 1698178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44352 w 7287900"/>
              <a:gd name="connsiteY14" fmla="*/ 416270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38396 w 7287900"/>
              <a:gd name="connsiteY11" fmla="*/ 1698178 h 5291029"/>
              <a:gd name="connsiteX12" fmla="*/ 5804546 w 7287900"/>
              <a:gd name="connsiteY12" fmla="*/ 1208205 h 5291029"/>
              <a:gd name="connsiteX13" fmla="*/ 5334410 w 7287900"/>
              <a:gd name="connsiteY13" fmla="*/ 791264 h 5291029"/>
              <a:gd name="connsiteX14" fmla="*/ 4744352 w 7287900"/>
              <a:gd name="connsiteY14" fmla="*/ 416270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32775 w 7287900"/>
              <a:gd name="connsiteY10" fmla="*/ 2160246 h 5291029"/>
              <a:gd name="connsiteX11" fmla="*/ 6238396 w 7287900"/>
              <a:gd name="connsiteY11" fmla="*/ 1698178 h 5291029"/>
              <a:gd name="connsiteX12" fmla="*/ 5804546 w 7287900"/>
              <a:gd name="connsiteY12" fmla="*/ 1208205 h 5291029"/>
              <a:gd name="connsiteX13" fmla="*/ 5334410 w 7287900"/>
              <a:gd name="connsiteY13" fmla="*/ 791264 h 5291029"/>
              <a:gd name="connsiteX14" fmla="*/ 4744352 w 7287900"/>
              <a:gd name="connsiteY14" fmla="*/ 416270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740366 w 7287900"/>
              <a:gd name="connsiteY9" fmla="*/ 2625987 h 5291029"/>
              <a:gd name="connsiteX10" fmla="*/ 6532775 w 7287900"/>
              <a:gd name="connsiteY10" fmla="*/ 2160246 h 5291029"/>
              <a:gd name="connsiteX11" fmla="*/ 6238396 w 7287900"/>
              <a:gd name="connsiteY11" fmla="*/ 1698178 h 5291029"/>
              <a:gd name="connsiteX12" fmla="*/ 5804546 w 7287900"/>
              <a:gd name="connsiteY12" fmla="*/ 1208205 h 5291029"/>
              <a:gd name="connsiteX13" fmla="*/ 5334410 w 7287900"/>
              <a:gd name="connsiteY13" fmla="*/ 791264 h 5291029"/>
              <a:gd name="connsiteX14" fmla="*/ 4744352 w 7287900"/>
              <a:gd name="connsiteY14" fmla="*/ 416270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6964477 w 7287900"/>
              <a:gd name="connsiteY8" fmla="*/ 3368875 h 5291029"/>
              <a:gd name="connsiteX9" fmla="*/ 7010810 w 7287900"/>
              <a:gd name="connsiteY9" fmla="*/ 331279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930155 w 7287900"/>
              <a:gd name="connsiteY71" fmla="*/ 3839264 h 5291029"/>
              <a:gd name="connsiteX72" fmla="*/ 5971719 w 7287900"/>
              <a:gd name="connsiteY72" fmla="*/ 4102500 h 5291029"/>
              <a:gd name="connsiteX73" fmla="*/ 5937139 w 7287900"/>
              <a:gd name="connsiteY73" fmla="*/ 4373585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6964477 w 7287900"/>
              <a:gd name="connsiteY8" fmla="*/ 3368875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930155 w 7287900"/>
              <a:gd name="connsiteY71" fmla="*/ 3839264 h 5291029"/>
              <a:gd name="connsiteX72" fmla="*/ 5971719 w 7287900"/>
              <a:gd name="connsiteY72" fmla="*/ 4102500 h 5291029"/>
              <a:gd name="connsiteX73" fmla="*/ 5937139 w 7287900"/>
              <a:gd name="connsiteY73" fmla="*/ 4373585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01077 w 7287900"/>
              <a:gd name="connsiteY8" fmla="*/ 3416468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930155 w 7287900"/>
              <a:gd name="connsiteY71" fmla="*/ 3839264 h 5291029"/>
              <a:gd name="connsiteX72" fmla="*/ 5971719 w 7287900"/>
              <a:gd name="connsiteY72" fmla="*/ 4102500 h 5291029"/>
              <a:gd name="connsiteX73" fmla="*/ 5937139 w 7287900"/>
              <a:gd name="connsiteY73" fmla="*/ 4373585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087816 w 7287900"/>
              <a:gd name="connsiteY7" fmla="*/ 3697930 h 5291029"/>
              <a:gd name="connsiteX8" fmla="*/ 7001077 w 7287900"/>
              <a:gd name="connsiteY8" fmla="*/ 3416468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930155 w 7287900"/>
              <a:gd name="connsiteY71" fmla="*/ 3839264 h 5291029"/>
              <a:gd name="connsiteX72" fmla="*/ 5971719 w 7287900"/>
              <a:gd name="connsiteY72" fmla="*/ 4102500 h 5291029"/>
              <a:gd name="connsiteX73" fmla="*/ 5937139 w 7287900"/>
              <a:gd name="connsiteY73" fmla="*/ 4373585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087816 w 7287900"/>
              <a:gd name="connsiteY7" fmla="*/ 3697930 h 5291029"/>
              <a:gd name="connsiteX8" fmla="*/ 7001077 w 7287900"/>
              <a:gd name="connsiteY8" fmla="*/ 3416468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872665 w 7287900"/>
              <a:gd name="connsiteY71" fmla="*/ 3858636 h 5291029"/>
              <a:gd name="connsiteX72" fmla="*/ 5971719 w 7287900"/>
              <a:gd name="connsiteY72" fmla="*/ 4102500 h 5291029"/>
              <a:gd name="connsiteX73" fmla="*/ 5937139 w 7287900"/>
              <a:gd name="connsiteY73" fmla="*/ 4373585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087816 w 7287900"/>
              <a:gd name="connsiteY7" fmla="*/ 3697930 h 5291029"/>
              <a:gd name="connsiteX8" fmla="*/ 7001077 w 7287900"/>
              <a:gd name="connsiteY8" fmla="*/ 3416468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872665 w 7287900"/>
              <a:gd name="connsiteY71" fmla="*/ 3858636 h 5291029"/>
              <a:gd name="connsiteX72" fmla="*/ 5848245 w 7287900"/>
              <a:gd name="connsiteY72" fmla="*/ 4159620 h 5291029"/>
              <a:gd name="connsiteX73" fmla="*/ 5937139 w 7287900"/>
              <a:gd name="connsiteY73" fmla="*/ 4373585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087816 w 7287900"/>
              <a:gd name="connsiteY7" fmla="*/ 3697930 h 5291029"/>
              <a:gd name="connsiteX8" fmla="*/ 7001077 w 7287900"/>
              <a:gd name="connsiteY8" fmla="*/ 3416468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872665 w 7287900"/>
              <a:gd name="connsiteY71" fmla="*/ 3858636 h 5291029"/>
              <a:gd name="connsiteX72" fmla="*/ 5848245 w 7287900"/>
              <a:gd name="connsiteY72" fmla="*/ 4159620 h 5291029"/>
              <a:gd name="connsiteX73" fmla="*/ 5823097 w 7287900"/>
              <a:gd name="connsiteY73" fmla="*/ 4421313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087816 w 7287900"/>
              <a:gd name="connsiteY7" fmla="*/ 3697930 h 5291029"/>
              <a:gd name="connsiteX8" fmla="*/ 7001077 w 7287900"/>
              <a:gd name="connsiteY8" fmla="*/ 3416468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872665 w 7287900"/>
              <a:gd name="connsiteY71" fmla="*/ 3858636 h 5291029"/>
              <a:gd name="connsiteX72" fmla="*/ 5848245 w 7287900"/>
              <a:gd name="connsiteY72" fmla="*/ 4159620 h 5291029"/>
              <a:gd name="connsiteX73" fmla="*/ 5823097 w 7287900"/>
              <a:gd name="connsiteY73" fmla="*/ 4421313 h 5291029"/>
              <a:gd name="connsiteX74" fmla="*/ 5815662 w 7287900"/>
              <a:gd name="connsiteY74" fmla="*/ 4691976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4681"/>
              <a:gd name="connsiteX1" fmla="*/ 6549764 w 7287900"/>
              <a:gd name="connsiteY1" fmla="*/ 5292201 h 5294681"/>
              <a:gd name="connsiteX2" fmla="*/ 6747573 w 7287900"/>
              <a:gd name="connsiteY2" fmla="*/ 5224718 h 5294681"/>
              <a:gd name="connsiteX3" fmla="*/ 7024306 w 7287900"/>
              <a:gd name="connsiteY3" fmla="*/ 5120415 h 5294681"/>
              <a:gd name="connsiteX4" fmla="*/ 7149355 w 7287900"/>
              <a:gd name="connsiteY4" fmla="*/ 4975336 h 5294681"/>
              <a:gd name="connsiteX5" fmla="*/ 7204773 w 7287900"/>
              <a:gd name="connsiteY5" fmla="*/ 4850645 h 5294681"/>
              <a:gd name="connsiteX6" fmla="*/ 7260191 w 7287900"/>
              <a:gd name="connsiteY6" fmla="*/ 4587409 h 5294681"/>
              <a:gd name="connsiteX7" fmla="*/ 7287900 w 7287900"/>
              <a:gd name="connsiteY7" fmla="*/ 4296464 h 5294681"/>
              <a:gd name="connsiteX8" fmla="*/ 7087816 w 7287900"/>
              <a:gd name="connsiteY8" fmla="*/ 3697930 h 5294681"/>
              <a:gd name="connsiteX9" fmla="*/ 7001077 w 7287900"/>
              <a:gd name="connsiteY9" fmla="*/ 3416468 h 5294681"/>
              <a:gd name="connsiteX10" fmla="*/ 6924873 w 7287900"/>
              <a:gd name="connsiteY10" fmla="*/ 3190671 h 5294681"/>
              <a:gd name="connsiteX11" fmla="*/ 6740366 w 7287900"/>
              <a:gd name="connsiteY11" fmla="*/ 2625987 h 5294681"/>
              <a:gd name="connsiteX12" fmla="*/ 6532775 w 7287900"/>
              <a:gd name="connsiteY12" fmla="*/ 2160246 h 5294681"/>
              <a:gd name="connsiteX13" fmla="*/ 6238396 w 7287900"/>
              <a:gd name="connsiteY13" fmla="*/ 1698178 h 5294681"/>
              <a:gd name="connsiteX14" fmla="*/ 5804546 w 7287900"/>
              <a:gd name="connsiteY14" fmla="*/ 1208205 h 5294681"/>
              <a:gd name="connsiteX15" fmla="*/ 5334410 w 7287900"/>
              <a:gd name="connsiteY15" fmla="*/ 791264 h 5294681"/>
              <a:gd name="connsiteX16" fmla="*/ 4744352 w 7287900"/>
              <a:gd name="connsiteY16" fmla="*/ 416270 h 5294681"/>
              <a:gd name="connsiteX17" fmla="*/ 4259716 w 7287900"/>
              <a:gd name="connsiteY17" fmla="*/ 188179 h 5294681"/>
              <a:gd name="connsiteX18" fmla="*/ 4192210 w 7287900"/>
              <a:gd name="connsiteY18" fmla="*/ 157197 h 5294681"/>
              <a:gd name="connsiteX19" fmla="*/ 4046937 w 7287900"/>
              <a:gd name="connsiteY19" fmla="*/ 112257 h 5294681"/>
              <a:gd name="connsiteX20" fmla="*/ 3715470 w 7287900"/>
              <a:gd name="connsiteY20" fmla="*/ 32491 h 5294681"/>
              <a:gd name="connsiteX21" fmla="*/ 3434797 w 7287900"/>
              <a:gd name="connsiteY21" fmla="*/ 0 h 5294681"/>
              <a:gd name="connsiteX22" fmla="*/ 3144602 w 7287900"/>
              <a:gd name="connsiteY22" fmla="*/ 3801 h 5294681"/>
              <a:gd name="connsiteX23" fmla="*/ 2785558 w 7287900"/>
              <a:gd name="connsiteY23" fmla="*/ 47439 h 5294681"/>
              <a:gd name="connsiteX24" fmla="*/ 2549515 w 7287900"/>
              <a:gd name="connsiteY24" fmla="*/ 93383 h 5294681"/>
              <a:gd name="connsiteX25" fmla="*/ 2274764 w 7287900"/>
              <a:gd name="connsiteY25" fmla="*/ 166090 h 5294681"/>
              <a:gd name="connsiteX26" fmla="*/ 1781950 w 7287900"/>
              <a:gd name="connsiteY26" fmla="*/ 375941 h 5294681"/>
              <a:gd name="connsiteX27" fmla="*/ 1606731 w 7287900"/>
              <a:gd name="connsiteY27" fmla="*/ 456637 h 5294681"/>
              <a:gd name="connsiteX28" fmla="*/ 1234533 w 7287900"/>
              <a:gd name="connsiteY28" fmla="*/ 658116 h 5294681"/>
              <a:gd name="connsiteX29" fmla="*/ 911639 w 7287900"/>
              <a:gd name="connsiteY29" fmla="*/ 875566 h 5294681"/>
              <a:gd name="connsiteX30" fmla="*/ 456517 w 7287900"/>
              <a:gd name="connsiteY30" fmla="*/ 1244812 h 5294681"/>
              <a:gd name="connsiteX31" fmla="*/ 413191 w 7287900"/>
              <a:gd name="connsiteY31" fmla="*/ 1315599 h 5294681"/>
              <a:gd name="connsiteX32" fmla="*/ 169206 w 7287900"/>
              <a:gd name="connsiteY32" fmla="*/ 1664325 h 5294681"/>
              <a:gd name="connsiteX33" fmla="*/ 63023 w 7287900"/>
              <a:gd name="connsiteY33" fmla="*/ 1920788 h 5294681"/>
              <a:gd name="connsiteX34" fmla="*/ 14264 w 7287900"/>
              <a:gd name="connsiteY34" fmla="*/ 2245991 h 5294681"/>
              <a:gd name="connsiteX35" fmla="*/ 0 w 7287900"/>
              <a:gd name="connsiteY35" fmla="*/ 2768355 h 5294681"/>
              <a:gd name="connsiteX36" fmla="*/ 83537 w 7287900"/>
              <a:gd name="connsiteY36" fmla="*/ 3160391 h 5294681"/>
              <a:gd name="connsiteX37" fmla="*/ 152810 w 7287900"/>
              <a:gd name="connsiteY37" fmla="*/ 3285082 h 5294681"/>
              <a:gd name="connsiteX38" fmla="*/ 313307 w 7287900"/>
              <a:gd name="connsiteY38" fmla="*/ 3464436 h 5294681"/>
              <a:gd name="connsiteX39" fmla="*/ 416385 w 7287900"/>
              <a:gd name="connsiteY39" fmla="*/ 3550427 h 5294681"/>
              <a:gd name="connsiteX40" fmla="*/ 582112 w 7287900"/>
              <a:gd name="connsiteY40" fmla="*/ 3658516 h 5294681"/>
              <a:gd name="connsiteX41" fmla="*/ 1013131 w 7287900"/>
              <a:gd name="connsiteY41" fmla="*/ 3660175 h 5294681"/>
              <a:gd name="connsiteX42" fmla="*/ 1199788 w 7287900"/>
              <a:gd name="connsiteY42" fmla="*/ 3524675 h 5294681"/>
              <a:gd name="connsiteX43" fmla="*/ 1316281 w 7287900"/>
              <a:gd name="connsiteY43" fmla="*/ 3328228 h 5294681"/>
              <a:gd name="connsiteX44" fmla="*/ 1355713 w 7287900"/>
              <a:gd name="connsiteY44" fmla="*/ 3122592 h 5294681"/>
              <a:gd name="connsiteX45" fmla="*/ 1301427 w 7287900"/>
              <a:gd name="connsiteY45" fmla="*/ 2880456 h 5294681"/>
              <a:gd name="connsiteX46" fmla="*/ 1270429 w 7287900"/>
              <a:gd name="connsiteY46" fmla="*/ 2720437 h 5294681"/>
              <a:gd name="connsiteX47" fmla="*/ 1210941 w 7287900"/>
              <a:gd name="connsiteY47" fmla="*/ 2597498 h 5294681"/>
              <a:gd name="connsiteX48" fmla="*/ 1163577 w 7287900"/>
              <a:gd name="connsiteY48" fmla="*/ 2400026 h 5294681"/>
              <a:gd name="connsiteX49" fmla="*/ 1122480 w 7287900"/>
              <a:gd name="connsiteY49" fmla="*/ 2254474 h 5294681"/>
              <a:gd name="connsiteX50" fmla="*/ 1120847 w 7287900"/>
              <a:gd name="connsiteY50" fmla="*/ 2026016 h 5294681"/>
              <a:gd name="connsiteX51" fmla="*/ 1146668 w 7287900"/>
              <a:gd name="connsiteY51" fmla="*/ 1830864 h 5294681"/>
              <a:gd name="connsiteX52" fmla="*/ 1205156 w 7287900"/>
              <a:gd name="connsiteY52" fmla="*/ 1613383 h 5294681"/>
              <a:gd name="connsiteX53" fmla="*/ 1358155 w 7287900"/>
              <a:gd name="connsiteY53" fmla="*/ 1387009 h 5294681"/>
              <a:gd name="connsiteX54" fmla="*/ 1505179 w 7287900"/>
              <a:gd name="connsiteY54" fmla="*/ 1190638 h 5294681"/>
              <a:gd name="connsiteX55" fmla="*/ 1890385 w 7287900"/>
              <a:gd name="connsiteY55" fmla="*/ 914428 h 5294681"/>
              <a:gd name="connsiteX56" fmla="*/ 2341458 w 7287900"/>
              <a:gd name="connsiteY56" fmla="*/ 666755 h 5294681"/>
              <a:gd name="connsiteX57" fmla="*/ 2596854 w 7287900"/>
              <a:gd name="connsiteY57" fmla="*/ 566274 h 5294681"/>
              <a:gd name="connsiteX58" fmla="*/ 2995446 w 7287900"/>
              <a:gd name="connsiteY58" fmla="*/ 480634 h 5294681"/>
              <a:gd name="connsiteX59" fmla="*/ 3293152 w 7287900"/>
              <a:gd name="connsiteY59" fmla="*/ 483022 h 5294681"/>
              <a:gd name="connsiteX60" fmla="*/ 3469282 w 7287900"/>
              <a:gd name="connsiteY60" fmla="*/ 509129 h 5294681"/>
              <a:gd name="connsiteX61" fmla="*/ 3604387 w 7287900"/>
              <a:gd name="connsiteY61" fmla="*/ 554450 h 5294681"/>
              <a:gd name="connsiteX62" fmla="*/ 3895571 w 7287900"/>
              <a:gd name="connsiteY62" fmla="*/ 675505 h 5294681"/>
              <a:gd name="connsiteX63" fmla="*/ 4032082 w 7287900"/>
              <a:gd name="connsiteY63" fmla="*/ 763554 h 5294681"/>
              <a:gd name="connsiteX64" fmla="*/ 4295319 w 7287900"/>
              <a:gd name="connsiteY64" fmla="*/ 929809 h 5294681"/>
              <a:gd name="connsiteX65" fmla="*/ 4613973 w 7287900"/>
              <a:gd name="connsiteY65" fmla="*/ 1248464 h 5294681"/>
              <a:gd name="connsiteX66" fmla="*/ 5043464 w 7287900"/>
              <a:gd name="connsiteY66" fmla="*/ 1691809 h 5294681"/>
              <a:gd name="connsiteX67" fmla="*/ 5306700 w 7287900"/>
              <a:gd name="connsiteY67" fmla="*/ 2093591 h 5294681"/>
              <a:gd name="connsiteX68" fmla="*/ 5583791 w 7287900"/>
              <a:gd name="connsiteY68" fmla="*/ 2495373 h 5294681"/>
              <a:gd name="connsiteX69" fmla="*/ 5722337 w 7287900"/>
              <a:gd name="connsiteY69" fmla="*/ 2772464 h 5294681"/>
              <a:gd name="connsiteX70" fmla="*/ 5874737 w 7287900"/>
              <a:gd name="connsiteY70" fmla="*/ 3215809 h 5294681"/>
              <a:gd name="connsiteX71" fmla="*/ 5902446 w 7287900"/>
              <a:gd name="connsiteY71" fmla="*/ 3465191 h 5294681"/>
              <a:gd name="connsiteX72" fmla="*/ 5872665 w 7287900"/>
              <a:gd name="connsiteY72" fmla="*/ 3858636 h 5294681"/>
              <a:gd name="connsiteX73" fmla="*/ 5848245 w 7287900"/>
              <a:gd name="connsiteY73" fmla="*/ 4159620 h 5294681"/>
              <a:gd name="connsiteX74" fmla="*/ 5823097 w 7287900"/>
              <a:gd name="connsiteY74" fmla="*/ 4421313 h 5294681"/>
              <a:gd name="connsiteX75" fmla="*/ 5815662 w 7287900"/>
              <a:gd name="connsiteY75" fmla="*/ 4691976 h 5294681"/>
              <a:gd name="connsiteX76" fmla="*/ 5961296 w 7287900"/>
              <a:gd name="connsiteY76" fmla="*/ 5024139 h 5294681"/>
              <a:gd name="connsiteX77" fmla="*/ 6109961 w 7287900"/>
              <a:gd name="connsiteY77" fmla="*/ 5172165 h 5294681"/>
              <a:gd name="connsiteX78" fmla="*/ 6234955 w 7287900"/>
              <a:gd name="connsiteY78" fmla="*/ 5266282 h 5294681"/>
              <a:gd name="connsiteX79" fmla="*/ 6315578 w 7287900"/>
              <a:gd name="connsiteY79" fmla="*/ 5285850 h 5294681"/>
              <a:gd name="connsiteX80" fmla="*/ 6389841 w 7287900"/>
              <a:gd name="connsiteY80" fmla="*/ 5285185 h 5294681"/>
              <a:gd name="connsiteX0" fmla="*/ 6427902 w 7287900"/>
              <a:gd name="connsiteY0" fmla="*/ 5291029 h 5294681"/>
              <a:gd name="connsiteX1" fmla="*/ 6549764 w 7287900"/>
              <a:gd name="connsiteY1" fmla="*/ 5292201 h 5294681"/>
              <a:gd name="connsiteX2" fmla="*/ 6747573 w 7287900"/>
              <a:gd name="connsiteY2" fmla="*/ 5224718 h 5294681"/>
              <a:gd name="connsiteX3" fmla="*/ 7024306 w 7287900"/>
              <a:gd name="connsiteY3" fmla="*/ 5120415 h 5294681"/>
              <a:gd name="connsiteX4" fmla="*/ 7149355 w 7287900"/>
              <a:gd name="connsiteY4" fmla="*/ 4975336 h 5294681"/>
              <a:gd name="connsiteX5" fmla="*/ 7204773 w 7287900"/>
              <a:gd name="connsiteY5" fmla="*/ 4850645 h 5294681"/>
              <a:gd name="connsiteX6" fmla="*/ 7260191 w 7287900"/>
              <a:gd name="connsiteY6" fmla="*/ 4587409 h 5294681"/>
              <a:gd name="connsiteX7" fmla="*/ 7287900 w 7287900"/>
              <a:gd name="connsiteY7" fmla="*/ 4296464 h 5294681"/>
              <a:gd name="connsiteX8" fmla="*/ 7087816 w 7287900"/>
              <a:gd name="connsiteY8" fmla="*/ 3697930 h 5294681"/>
              <a:gd name="connsiteX9" fmla="*/ 7001077 w 7287900"/>
              <a:gd name="connsiteY9" fmla="*/ 3416468 h 5294681"/>
              <a:gd name="connsiteX10" fmla="*/ 6924873 w 7287900"/>
              <a:gd name="connsiteY10" fmla="*/ 3190671 h 5294681"/>
              <a:gd name="connsiteX11" fmla="*/ 6876094 w 7287900"/>
              <a:gd name="connsiteY11" fmla="*/ 2969825 h 5294681"/>
              <a:gd name="connsiteX12" fmla="*/ 6740366 w 7287900"/>
              <a:gd name="connsiteY12" fmla="*/ 2625987 h 5294681"/>
              <a:gd name="connsiteX13" fmla="*/ 6532775 w 7287900"/>
              <a:gd name="connsiteY13" fmla="*/ 2160246 h 5294681"/>
              <a:gd name="connsiteX14" fmla="*/ 6238396 w 7287900"/>
              <a:gd name="connsiteY14" fmla="*/ 1698178 h 5294681"/>
              <a:gd name="connsiteX15" fmla="*/ 5804546 w 7287900"/>
              <a:gd name="connsiteY15" fmla="*/ 1208205 h 5294681"/>
              <a:gd name="connsiteX16" fmla="*/ 5334410 w 7287900"/>
              <a:gd name="connsiteY16" fmla="*/ 791264 h 5294681"/>
              <a:gd name="connsiteX17" fmla="*/ 4744352 w 7287900"/>
              <a:gd name="connsiteY17" fmla="*/ 416270 h 5294681"/>
              <a:gd name="connsiteX18" fmla="*/ 4259716 w 7287900"/>
              <a:gd name="connsiteY18" fmla="*/ 188179 h 5294681"/>
              <a:gd name="connsiteX19" fmla="*/ 4192210 w 7287900"/>
              <a:gd name="connsiteY19" fmla="*/ 157197 h 5294681"/>
              <a:gd name="connsiteX20" fmla="*/ 4046937 w 7287900"/>
              <a:gd name="connsiteY20" fmla="*/ 112257 h 5294681"/>
              <a:gd name="connsiteX21" fmla="*/ 3715470 w 7287900"/>
              <a:gd name="connsiteY21" fmla="*/ 32491 h 5294681"/>
              <a:gd name="connsiteX22" fmla="*/ 3434797 w 7287900"/>
              <a:gd name="connsiteY22" fmla="*/ 0 h 5294681"/>
              <a:gd name="connsiteX23" fmla="*/ 3144602 w 7287900"/>
              <a:gd name="connsiteY23" fmla="*/ 3801 h 5294681"/>
              <a:gd name="connsiteX24" fmla="*/ 2785558 w 7287900"/>
              <a:gd name="connsiteY24" fmla="*/ 47439 h 5294681"/>
              <a:gd name="connsiteX25" fmla="*/ 2549515 w 7287900"/>
              <a:gd name="connsiteY25" fmla="*/ 93383 h 5294681"/>
              <a:gd name="connsiteX26" fmla="*/ 2274764 w 7287900"/>
              <a:gd name="connsiteY26" fmla="*/ 166090 h 5294681"/>
              <a:gd name="connsiteX27" fmla="*/ 1781950 w 7287900"/>
              <a:gd name="connsiteY27" fmla="*/ 375941 h 5294681"/>
              <a:gd name="connsiteX28" fmla="*/ 1606731 w 7287900"/>
              <a:gd name="connsiteY28" fmla="*/ 456637 h 5294681"/>
              <a:gd name="connsiteX29" fmla="*/ 1234533 w 7287900"/>
              <a:gd name="connsiteY29" fmla="*/ 658116 h 5294681"/>
              <a:gd name="connsiteX30" fmla="*/ 911639 w 7287900"/>
              <a:gd name="connsiteY30" fmla="*/ 875566 h 5294681"/>
              <a:gd name="connsiteX31" fmla="*/ 456517 w 7287900"/>
              <a:gd name="connsiteY31" fmla="*/ 1244812 h 5294681"/>
              <a:gd name="connsiteX32" fmla="*/ 413191 w 7287900"/>
              <a:gd name="connsiteY32" fmla="*/ 1315599 h 5294681"/>
              <a:gd name="connsiteX33" fmla="*/ 169206 w 7287900"/>
              <a:gd name="connsiteY33" fmla="*/ 1664325 h 5294681"/>
              <a:gd name="connsiteX34" fmla="*/ 63023 w 7287900"/>
              <a:gd name="connsiteY34" fmla="*/ 1920788 h 5294681"/>
              <a:gd name="connsiteX35" fmla="*/ 14264 w 7287900"/>
              <a:gd name="connsiteY35" fmla="*/ 2245991 h 5294681"/>
              <a:gd name="connsiteX36" fmla="*/ 0 w 7287900"/>
              <a:gd name="connsiteY36" fmla="*/ 2768355 h 5294681"/>
              <a:gd name="connsiteX37" fmla="*/ 83537 w 7287900"/>
              <a:gd name="connsiteY37" fmla="*/ 3160391 h 5294681"/>
              <a:gd name="connsiteX38" fmla="*/ 152810 w 7287900"/>
              <a:gd name="connsiteY38" fmla="*/ 3285082 h 5294681"/>
              <a:gd name="connsiteX39" fmla="*/ 313307 w 7287900"/>
              <a:gd name="connsiteY39" fmla="*/ 3464436 h 5294681"/>
              <a:gd name="connsiteX40" fmla="*/ 416385 w 7287900"/>
              <a:gd name="connsiteY40" fmla="*/ 3550427 h 5294681"/>
              <a:gd name="connsiteX41" fmla="*/ 582112 w 7287900"/>
              <a:gd name="connsiteY41" fmla="*/ 3658516 h 5294681"/>
              <a:gd name="connsiteX42" fmla="*/ 1013131 w 7287900"/>
              <a:gd name="connsiteY42" fmla="*/ 3660175 h 5294681"/>
              <a:gd name="connsiteX43" fmla="*/ 1199788 w 7287900"/>
              <a:gd name="connsiteY43" fmla="*/ 3524675 h 5294681"/>
              <a:gd name="connsiteX44" fmla="*/ 1316281 w 7287900"/>
              <a:gd name="connsiteY44" fmla="*/ 3328228 h 5294681"/>
              <a:gd name="connsiteX45" fmla="*/ 1355713 w 7287900"/>
              <a:gd name="connsiteY45" fmla="*/ 3122592 h 5294681"/>
              <a:gd name="connsiteX46" fmla="*/ 1301427 w 7287900"/>
              <a:gd name="connsiteY46" fmla="*/ 2880456 h 5294681"/>
              <a:gd name="connsiteX47" fmla="*/ 1270429 w 7287900"/>
              <a:gd name="connsiteY47" fmla="*/ 2720437 h 5294681"/>
              <a:gd name="connsiteX48" fmla="*/ 1210941 w 7287900"/>
              <a:gd name="connsiteY48" fmla="*/ 2597498 h 5294681"/>
              <a:gd name="connsiteX49" fmla="*/ 1163577 w 7287900"/>
              <a:gd name="connsiteY49" fmla="*/ 2400026 h 5294681"/>
              <a:gd name="connsiteX50" fmla="*/ 1122480 w 7287900"/>
              <a:gd name="connsiteY50" fmla="*/ 2254474 h 5294681"/>
              <a:gd name="connsiteX51" fmla="*/ 1120847 w 7287900"/>
              <a:gd name="connsiteY51" fmla="*/ 2026016 h 5294681"/>
              <a:gd name="connsiteX52" fmla="*/ 1146668 w 7287900"/>
              <a:gd name="connsiteY52" fmla="*/ 1830864 h 5294681"/>
              <a:gd name="connsiteX53" fmla="*/ 1205156 w 7287900"/>
              <a:gd name="connsiteY53" fmla="*/ 1613383 h 5294681"/>
              <a:gd name="connsiteX54" fmla="*/ 1358155 w 7287900"/>
              <a:gd name="connsiteY54" fmla="*/ 1387009 h 5294681"/>
              <a:gd name="connsiteX55" fmla="*/ 1505179 w 7287900"/>
              <a:gd name="connsiteY55" fmla="*/ 1190638 h 5294681"/>
              <a:gd name="connsiteX56" fmla="*/ 1890385 w 7287900"/>
              <a:gd name="connsiteY56" fmla="*/ 914428 h 5294681"/>
              <a:gd name="connsiteX57" fmla="*/ 2341458 w 7287900"/>
              <a:gd name="connsiteY57" fmla="*/ 666755 h 5294681"/>
              <a:gd name="connsiteX58" fmla="*/ 2596854 w 7287900"/>
              <a:gd name="connsiteY58" fmla="*/ 566274 h 5294681"/>
              <a:gd name="connsiteX59" fmla="*/ 2995446 w 7287900"/>
              <a:gd name="connsiteY59" fmla="*/ 480634 h 5294681"/>
              <a:gd name="connsiteX60" fmla="*/ 3293152 w 7287900"/>
              <a:gd name="connsiteY60" fmla="*/ 483022 h 5294681"/>
              <a:gd name="connsiteX61" fmla="*/ 3469282 w 7287900"/>
              <a:gd name="connsiteY61" fmla="*/ 509129 h 5294681"/>
              <a:gd name="connsiteX62" fmla="*/ 3604387 w 7287900"/>
              <a:gd name="connsiteY62" fmla="*/ 554450 h 5294681"/>
              <a:gd name="connsiteX63" fmla="*/ 3895571 w 7287900"/>
              <a:gd name="connsiteY63" fmla="*/ 675505 h 5294681"/>
              <a:gd name="connsiteX64" fmla="*/ 4032082 w 7287900"/>
              <a:gd name="connsiteY64" fmla="*/ 763554 h 5294681"/>
              <a:gd name="connsiteX65" fmla="*/ 4295319 w 7287900"/>
              <a:gd name="connsiteY65" fmla="*/ 929809 h 5294681"/>
              <a:gd name="connsiteX66" fmla="*/ 4613973 w 7287900"/>
              <a:gd name="connsiteY66" fmla="*/ 1248464 h 5294681"/>
              <a:gd name="connsiteX67" fmla="*/ 5043464 w 7287900"/>
              <a:gd name="connsiteY67" fmla="*/ 1691809 h 5294681"/>
              <a:gd name="connsiteX68" fmla="*/ 5306700 w 7287900"/>
              <a:gd name="connsiteY68" fmla="*/ 2093591 h 5294681"/>
              <a:gd name="connsiteX69" fmla="*/ 5583791 w 7287900"/>
              <a:gd name="connsiteY69" fmla="*/ 2495373 h 5294681"/>
              <a:gd name="connsiteX70" fmla="*/ 5722337 w 7287900"/>
              <a:gd name="connsiteY70" fmla="*/ 2772464 h 5294681"/>
              <a:gd name="connsiteX71" fmla="*/ 5874737 w 7287900"/>
              <a:gd name="connsiteY71" fmla="*/ 3215809 h 5294681"/>
              <a:gd name="connsiteX72" fmla="*/ 5902446 w 7287900"/>
              <a:gd name="connsiteY72" fmla="*/ 3465191 h 5294681"/>
              <a:gd name="connsiteX73" fmla="*/ 5872665 w 7287900"/>
              <a:gd name="connsiteY73" fmla="*/ 3858636 h 5294681"/>
              <a:gd name="connsiteX74" fmla="*/ 5848245 w 7287900"/>
              <a:gd name="connsiteY74" fmla="*/ 4159620 h 5294681"/>
              <a:gd name="connsiteX75" fmla="*/ 5823097 w 7287900"/>
              <a:gd name="connsiteY75" fmla="*/ 4421313 h 5294681"/>
              <a:gd name="connsiteX76" fmla="*/ 5815662 w 7287900"/>
              <a:gd name="connsiteY76" fmla="*/ 4691976 h 5294681"/>
              <a:gd name="connsiteX77" fmla="*/ 5961296 w 7287900"/>
              <a:gd name="connsiteY77" fmla="*/ 5024139 h 5294681"/>
              <a:gd name="connsiteX78" fmla="*/ 6109961 w 7287900"/>
              <a:gd name="connsiteY78" fmla="*/ 5172165 h 5294681"/>
              <a:gd name="connsiteX79" fmla="*/ 6234955 w 7287900"/>
              <a:gd name="connsiteY79" fmla="*/ 5266282 h 5294681"/>
              <a:gd name="connsiteX80" fmla="*/ 6315578 w 7287900"/>
              <a:gd name="connsiteY80" fmla="*/ 5285850 h 5294681"/>
              <a:gd name="connsiteX81" fmla="*/ 6389841 w 7287900"/>
              <a:gd name="connsiteY81" fmla="*/ 5285185 h 5294681"/>
              <a:gd name="connsiteX0" fmla="*/ 6427902 w 7287900"/>
              <a:gd name="connsiteY0" fmla="*/ 5291029 h 5294681"/>
              <a:gd name="connsiteX1" fmla="*/ 6549764 w 7287900"/>
              <a:gd name="connsiteY1" fmla="*/ 5292201 h 5294681"/>
              <a:gd name="connsiteX2" fmla="*/ 6747573 w 7287900"/>
              <a:gd name="connsiteY2" fmla="*/ 5224718 h 5294681"/>
              <a:gd name="connsiteX3" fmla="*/ 7024306 w 7287900"/>
              <a:gd name="connsiteY3" fmla="*/ 5120415 h 5294681"/>
              <a:gd name="connsiteX4" fmla="*/ 7149355 w 7287900"/>
              <a:gd name="connsiteY4" fmla="*/ 4975336 h 5294681"/>
              <a:gd name="connsiteX5" fmla="*/ 7204773 w 7287900"/>
              <a:gd name="connsiteY5" fmla="*/ 4850645 h 5294681"/>
              <a:gd name="connsiteX6" fmla="*/ 7260191 w 7287900"/>
              <a:gd name="connsiteY6" fmla="*/ 4587409 h 5294681"/>
              <a:gd name="connsiteX7" fmla="*/ 7287900 w 7287900"/>
              <a:gd name="connsiteY7" fmla="*/ 4296464 h 5294681"/>
              <a:gd name="connsiteX8" fmla="*/ 7087816 w 7287900"/>
              <a:gd name="connsiteY8" fmla="*/ 3697930 h 5294681"/>
              <a:gd name="connsiteX9" fmla="*/ 7001077 w 7287900"/>
              <a:gd name="connsiteY9" fmla="*/ 3416468 h 5294681"/>
              <a:gd name="connsiteX10" fmla="*/ 6949898 w 7287900"/>
              <a:gd name="connsiteY10" fmla="*/ 3196326 h 5294681"/>
              <a:gd name="connsiteX11" fmla="*/ 6876094 w 7287900"/>
              <a:gd name="connsiteY11" fmla="*/ 2969825 h 5294681"/>
              <a:gd name="connsiteX12" fmla="*/ 6740366 w 7287900"/>
              <a:gd name="connsiteY12" fmla="*/ 2625987 h 5294681"/>
              <a:gd name="connsiteX13" fmla="*/ 6532775 w 7287900"/>
              <a:gd name="connsiteY13" fmla="*/ 2160246 h 5294681"/>
              <a:gd name="connsiteX14" fmla="*/ 6238396 w 7287900"/>
              <a:gd name="connsiteY14" fmla="*/ 1698178 h 5294681"/>
              <a:gd name="connsiteX15" fmla="*/ 5804546 w 7287900"/>
              <a:gd name="connsiteY15" fmla="*/ 1208205 h 5294681"/>
              <a:gd name="connsiteX16" fmla="*/ 5334410 w 7287900"/>
              <a:gd name="connsiteY16" fmla="*/ 791264 h 5294681"/>
              <a:gd name="connsiteX17" fmla="*/ 4744352 w 7287900"/>
              <a:gd name="connsiteY17" fmla="*/ 416270 h 5294681"/>
              <a:gd name="connsiteX18" fmla="*/ 4259716 w 7287900"/>
              <a:gd name="connsiteY18" fmla="*/ 188179 h 5294681"/>
              <a:gd name="connsiteX19" fmla="*/ 4192210 w 7287900"/>
              <a:gd name="connsiteY19" fmla="*/ 157197 h 5294681"/>
              <a:gd name="connsiteX20" fmla="*/ 4046937 w 7287900"/>
              <a:gd name="connsiteY20" fmla="*/ 112257 h 5294681"/>
              <a:gd name="connsiteX21" fmla="*/ 3715470 w 7287900"/>
              <a:gd name="connsiteY21" fmla="*/ 32491 h 5294681"/>
              <a:gd name="connsiteX22" fmla="*/ 3434797 w 7287900"/>
              <a:gd name="connsiteY22" fmla="*/ 0 h 5294681"/>
              <a:gd name="connsiteX23" fmla="*/ 3144602 w 7287900"/>
              <a:gd name="connsiteY23" fmla="*/ 3801 h 5294681"/>
              <a:gd name="connsiteX24" fmla="*/ 2785558 w 7287900"/>
              <a:gd name="connsiteY24" fmla="*/ 47439 h 5294681"/>
              <a:gd name="connsiteX25" fmla="*/ 2549515 w 7287900"/>
              <a:gd name="connsiteY25" fmla="*/ 93383 h 5294681"/>
              <a:gd name="connsiteX26" fmla="*/ 2274764 w 7287900"/>
              <a:gd name="connsiteY26" fmla="*/ 166090 h 5294681"/>
              <a:gd name="connsiteX27" fmla="*/ 1781950 w 7287900"/>
              <a:gd name="connsiteY27" fmla="*/ 375941 h 5294681"/>
              <a:gd name="connsiteX28" fmla="*/ 1606731 w 7287900"/>
              <a:gd name="connsiteY28" fmla="*/ 456637 h 5294681"/>
              <a:gd name="connsiteX29" fmla="*/ 1234533 w 7287900"/>
              <a:gd name="connsiteY29" fmla="*/ 658116 h 5294681"/>
              <a:gd name="connsiteX30" fmla="*/ 911639 w 7287900"/>
              <a:gd name="connsiteY30" fmla="*/ 875566 h 5294681"/>
              <a:gd name="connsiteX31" fmla="*/ 456517 w 7287900"/>
              <a:gd name="connsiteY31" fmla="*/ 1244812 h 5294681"/>
              <a:gd name="connsiteX32" fmla="*/ 413191 w 7287900"/>
              <a:gd name="connsiteY32" fmla="*/ 1315599 h 5294681"/>
              <a:gd name="connsiteX33" fmla="*/ 169206 w 7287900"/>
              <a:gd name="connsiteY33" fmla="*/ 1664325 h 5294681"/>
              <a:gd name="connsiteX34" fmla="*/ 63023 w 7287900"/>
              <a:gd name="connsiteY34" fmla="*/ 1920788 h 5294681"/>
              <a:gd name="connsiteX35" fmla="*/ 14264 w 7287900"/>
              <a:gd name="connsiteY35" fmla="*/ 2245991 h 5294681"/>
              <a:gd name="connsiteX36" fmla="*/ 0 w 7287900"/>
              <a:gd name="connsiteY36" fmla="*/ 2768355 h 5294681"/>
              <a:gd name="connsiteX37" fmla="*/ 83537 w 7287900"/>
              <a:gd name="connsiteY37" fmla="*/ 3160391 h 5294681"/>
              <a:gd name="connsiteX38" fmla="*/ 152810 w 7287900"/>
              <a:gd name="connsiteY38" fmla="*/ 3285082 h 5294681"/>
              <a:gd name="connsiteX39" fmla="*/ 313307 w 7287900"/>
              <a:gd name="connsiteY39" fmla="*/ 3464436 h 5294681"/>
              <a:gd name="connsiteX40" fmla="*/ 416385 w 7287900"/>
              <a:gd name="connsiteY40" fmla="*/ 3550427 h 5294681"/>
              <a:gd name="connsiteX41" fmla="*/ 582112 w 7287900"/>
              <a:gd name="connsiteY41" fmla="*/ 3658516 h 5294681"/>
              <a:gd name="connsiteX42" fmla="*/ 1013131 w 7287900"/>
              <a:gd name="connsiteY42" fmla="*/ 3660175 h 5294681"/>
              <a:gd name="connsiteX43" fmla="*/ 1199788 w 7287900"/>
              <a:gd name="connsiteY43" fmla="*/ 3524675 h 5294681"/>
              <a:gd name="connsiteX44" fmla="*/ 1316281 w 7287900"/>
              <a:gd name="connsiteY44" fmla="*/ 3328228 h 5294681"/>
              <a:gd name="connsiteX45" fmla="*/ 1355713 w 7287900"/>
              <a:gd name="connsiteY45" fmla="*/ 3122592 h 5294681"/>
              <a:gd name="connsiteX46" fmla="*/ 1301427 w 7287900"/>
              <a:gd name="connsiteY46" fmla="*/ 2880456 h 5294681"/>
              <a:gd name="connsiteX47" fmla="*/ 1270429 w 7287900"/>
              <a:gd name="connsiteY47" fmla="*/ 2720437 h 5294681"/>
              <a:gd name="connsiteX48" fmla="*/ 1210941 w 7287900"/>
              <a:gd name="connsiteY48" fmla="*/ 2597498 h 5294681"/>
              <a:gd name="connsiteX49" fmla="*/ 1163577 w 7287900"/>
              <a:gd name="connsiteY49" fmla="*/ 2400026 h 5294681"/>
              <a:gd name="connsiteX50" fmla="*/ 1122480 w 7287900"/>
              <a:gd name="connsiteY50" fmla="*/ 2254474 h 5294681"/>
              <a:gd name="connsiteX51" fmla="*/ 1120847 w 7287900"/>
              <a:gd name="connsiteY51" fmla="*/ 2026016 h 5294681"/>
              <a:gd name="connsiteX52" fmla="*/ 1146668 w 7287900"/>
              <a:gd name="connsiteY52" fmla="*/ 1830864 h 5294681"/>
              <a:gd name="connsiteX53" fmla="*/ 1205156 w 7287900"/>
              <a:gd name="connsiteY53" fmla="*/ 1613383 h 5294681"/>
              <a:gd name="connsiteX54" fmla="*/ 1358155 w 7287900"/>
              <a:gd name="connsiteY54" fmla="*/ 1387009 h 5294681"/>
              <a:gd name="connsiteX55" fmla="*/ 1505179 w 7287900"/>
              <a:gd name="connsiteY55" fmla="*/ 1190638 h 5294681"/>
              <a:gd name="connsiteX56" fmla="*/ 1890385 w 7287900"/>
              <a:gd name="connsiteY56" fmla="*/ 914428 h 5294681"/>
              <a:gd name="connsiteX57" fmla="*/ 2341458 w 7287900"/>
              <a:gd name="connsiteY57" fmla="*/ 666755 h 5294681"/>
              <a:gd name="connsiteX58" fmla="*/ 2596854 w 7287900"/>
              <a:gd name="connsiteY58" fmla="*/ 566274 h 5294681"/>
              <a:gd name="connsiteX59" fmla="*/ 2995446 w 7287900"/>
              <a:gd name="connsiteY59" fmla="*/ 480634 h 5294681"/>
              <a:gd name="connsiteX60" fmla="*/ 3293152 w 7287900"/>
              <a:gd name="connsiteY60" fmla="*/ 483022 h 5294681"/>
              <a:gd name="connsiteX61" fmla="*/ 3469282 w 7287900"/>
              <a:gd name="connsiteY61" fmla="*/ 509129 h 5294681"/>
              <a:gd name="connsiteX62" fmla="*/ 3604387 w 7287900"/>
              <a:gd name="connsiteY62" fmla="*/ 554450 h 5294681"/>
              <a:gd name="connsiteX63" fmla="*/ 3895571 w 7287900"/>
              <a:gd name="connsiteY63" fmla="*/ 675505 h 5294681"/>
              <a:gd name="connsiteX64" fmla="*/ 4032082 w 7287900"/>
              <a:gd name="connsiteY64" fmla="*/ 763554 h 5294681"/>
              <a:gd name="connsiteX65" fmla="*/ 4295319 w 7287900"/>
              <a:gd name="connsiteY65" fmla="*/ 929809 h 5294681"/>
              <a:gd name="connsiteX66" fmla="*/ 4613973 w 7287900"/>
              <a:gd name="connsiteY66" fmla="*/ 1248464 h 5294681"/>
              <a:gd name="connsiteX67" fmla="*/ 5043464 w 7287900"/>
              <a:gd name="connsiteY67" fmla="*/ 1691809 h 5294681"/>
              <a:gd name="connsiteX68" fmla="*/ 5306700 w 7287900"/>
              <a:gd name="connsiteY68" fmla="*/ 2093591 h 5294681"/>
              <a:gd name="connsiteX69" fmla="*/ 5583791 w 7287900"/>
              <a:gd name="connsiteY69" fmla="*/ 2495373 h 5294681"/>
              <a:gd name="connsiteX70" fmla="*/ 5722337 w 7287900"/>
              <a:gd name="connsiteY70" fmla="*/ 2772464 h 5294681"/>
              <a:gd name="connsiteX71" fmla="*/ 5874737 w 7287900"/>
              <a:gd name="connsiteY71" fmla="*/ 3215809 h 5294681"/>
              <a:gd name="connsiteX72" fmla="*/ 5902446 w 7287900"/>
              <a:gd name="connsiteY72" fmla="*/ 3465191 h 5294681"/>
              <a:gd name="connsiteX73" fmla="*/ 5872665 w 7287900"/>
              <a:gd name="connsiteY73" fmla="*/ 3858636 h 5294681"/>
              <a:gd name="connsiteX74" fmla="*/ 5848245 w 7287900"/>
              <a:gd name="connsiteY74" fmla="*/ 4159620 h 5294681"/>
              <a:gd name="connsiteX75" fmla="*/ 5823097 w 7287900"/>
              <a:gd name="connsiteY75" fmla="*/ 4421313 h 5294681"/>
              <a:gd name="connsiteX76" fmla="*/ 5815662 w 7287900"/>
              <a:gd name="connsiteY76" fmla="*/ 4691976 h 5294681"/>
              <a:gd name="connsiteX77" fmla="*/ 5961296 w 7287900"/>
              <a:gd name="connsiteY77" fmla="*/ 5024139 h 5294681"/>
              <a:gd name="connsiteX78" fmla="*/ 6109961 w 7287900"/>
              <a:gd name="connsiteY78" fmla="*/ 5172165 h 5294681"/>
              <a:gd name="connsiteX79" fmla="*/ 6234955 w 7287900"/>
              <a:gd name="connsiteY79" fmla="*/ 5266282 h 5294681"/>
              <a:gd name="connsiteX80" fmla="*/ 6315578 w 7287900"/>
              <a:gd name="connsiteY80" fmla="*/ 5285850 h 5294681"/>
              <a:gd name="connsiteX81" fmla="*/ 6389841 w 7287900"/>
              <a:gd name="connsiteY81" fmla="*/ 5285185 h 5294681"/>
              <a:gd name="connsiteX0" fmla="*/ 6427902 w 7260191"/>
              <a:gd name="connsiteY0" fmla="*/ 5291029 h 5294681"/>
              <a:gd name="connsiteX1" fmla="*/ 6549764 w 7260191"/>
              <a:gd name="connsiteY1" fmla="*/ 5292201 h 5294681"/>
              <a:gd name="connsiteX2" fmla="*/ 6747573 w 7260191"/>
              <a:gd name="connsiteY2" fmla="*/ 5224718 h 5294681"/>
              <a:gd name="connsiteX3" fmla="*/ 7024306 w 7260191"/>
              <a:gd name="connsiteY3" fmla="*/ 5120415 h 5294681"/>
              <a:gd name="connsiteX4" fmla="*/ 7149355 w 7260191"/>
              <a:gd name="connsiteY4" fmla="*/ 4975336 h 5294681"/>
              <a:gd name="connsiteX5" fmla="*/ 7204773 w 7260191"/>
              <a:gd name="connsiteY5" fmla="*/ 4850645 h 5294681"/>
              <a:gd name="connsiteX6" fmla="*/ 7260191 w 7260191"/>
              <a:gd name="connsiteY6" fmla="*/ 4587409 h 5294681"/>
              <a:gd name="connsiteX7" fmla="*/ 7255401 w 7260191"/>
              <a:gd name="connsiteY7" fmla="*/ 4281363 h 5294681"/>
              <a:gd name="connsiteX8" fmla="*/ 7087816 w 7260191"/>
              <a:gd name="connsiteY8" fmla="*/ 3697930 h 5294681"/>
              <a:gd name="connsiteX9" fmla="*/ 7001077 w 7260191"/>
              <a:gd name="connsiteY9" fmla="*/ 3416468 h 5294681"/>
              <a:gd name="connsiteX10" fmla="*/ 6949898 w 7260191"/>
              <a:gd name="connsiteY10" fmla="*/ 3196326 h 5294681"/>
              <a:gd name="connsiteX11" fmla="*/ 6876094 w 7260191"/>
              <a:gd name="connsiteY11" fmla="*/ 2969825 h 5294681"/>
              <a:gd name="connsiteX12" fmla="*/ 6740366 w 7260191"/>
              <a:gd name="connsiteY12" fmla="*/ 2625987 h 5294681"/>
              <a:gd name="connsiteX13" fmla="*/ 6532775 w 7260191"/>
              <a:gd name="connsiteY13" fmla="*/ 2160246 h 5294681"/>
              <a:gd name="connsiteX14" fmla="*/ 6238396 w 7260191"/>
              <a:gd name="connsiteY14" fmla="*/ 1698178 h 5294681"/>
              <a:gd name="connsiteX15" fmla="*/ 5804546 w 7260191"/>
              <a:gd name="connsiteY15" fmla="*/ 1208205 h 5294681"/>
              <a:gd name="connsiteX16" fmla="*/ 5334410 w 7260191"/>
              <a:gd name="connsiteY16" fmla="*/ 791264 h 5294681"/>
              <a:gd name="connsiteX17" fmla="*/ 4744352 w 7260191"/>
              <a:gd name="connsiteY17" fmla="*/ 416270 h 5294681"/>
              <a:gd name="connsiteX18" fmla="*/ 4259716 w 7260191"/>
              <a:gd name="connsiteY18" fmla="*/ 188179 h 5294681"/>
              <a:gd name="connsiteX19" fmla="*/ 4192210 w 7260191"/>
              <a:gd name="connsiteY19" fmla="*/ 157197 h 5294681"/>
              <a:gd name="connsiteX20" fmla="*/ 4046937 w 7260191"/>
              <a:gd name="connsiteY20" fmla="*/ 112257 h 5294681"/>
              <a:gd name="connsiteX21" fmla="*/ 3715470 w 7260191"/>
              <a:gd name="connsiteY21" fmla="*/ 32491 h 5294681"/>
              <a:gd name="connsiteX22" fmla="*/ 3434797 w 7260191"/>
              <a:gd name="connsiteY22" fmla="*/ 0 h 5294681"/>
              <a:gd name="connsiteX23" fmla="*/ 3144602 w 7260191"/>
              <a:gd name="connsiteY23" fmla="*/ 3801 h 5294681"/>
              <a:gd name="connsiteX24" fmla="*/ 2785558 w 7260191"/>
              <a:gd name="connsiteY24" fmla="*/ 47439 h 5294681"/>
              <a:gd name="connsiteX25" fmla="*/ 2549515 w 7260191"/>
              <a:gd name="connsiteY25" fmla="*/ 93383 h 5294681"/>
              <a:gd name="connsiteX26" fmla="*/ 2274764 w 7260191"/>
              <a:gd name="connsiteY26" fmla="*/ 166090 h 5294681"/>
              <a:gd name="connsiteX27" fmla="*/ 1781950 w 7260191"/>
              <a:gd name="connsiteY27" fmla="*/ 375941 h 5294681"/>
              <a:gd name="connsiteX28" fmla="*/ 1606731 w 7260191"/>
              <a:gd name="connsiteY28" fmla="*/ 456637 h 5294681"/>
              <a:gd name="connsiteX29" fmla="*/ 1234533 w 7260191"/>
              <a:gd name="connsiteY29" fmla="*/ 658116 h 5294681"/>
              <a:gd name="connsiteX30" fmla="*/ 911639 w 7260191"/>
              <a:gd name="connsiteY30" fmla="*/ 875566 h 5294681"/>
              <a:gd name="connsiteX31" fmla="*/ 456517 w 7260191"/>
              <a:gd name="connsiteY31" fmla="*/ 1244812 h 5294681"/>
              <a:gd name="connsiteX32" fmla="*/ 413191 w 7260191"/>
              <a:gd name="connsiteY32" fmla="*/ 1315599 h 5294681"/>
              <a:gd name="connsiteX33" fmla="*/ 169206 w 7260191"/>
              <a:gd name="connsiteY33" fmla="*/ 1664325 h 5294681"/>
              <a:gd name="connsiteX34" fmla="*/ 63023 w 7260191"/>
              <a:gd name="connsiteY34" fmla="*/ 1920788 h 5294681"/>
              <a:gd name="connsiteX35" fmla="*/ 14264 w 7260191"/>
              <a:gd name="connsiteY35" fmla="*/ 2245991 h 5294681"/>
              <a:gd name="connsiteX36" fmla="*/ 0 w 7260191"/>
              <a:gd name="connsiteY36" fmla="*/ 2768355 h 5294681"/>
              <a:gd name="connsiteX37" fmla="*/ 83537 w 7260191"/>
              <a:gd name="connsiteY37" fmla="*/ 3160391 h 5294681"/>
              <a:gd name="connsiteX38" fmla="*/ 152810 w 7260191"/>
              <a:gd name="connsiteY38" fmla="*/ 3285082 h 5294681"/>
              <a:gd name="connsiteX39" fmla="*/ 313307 w 7260191"/>
              <a:gd name="connsiteY39" fmla="*/ 3464436 h 5294681"/>
              <a:gd name="connsiteX40" fmla="*/ 416385 w 7260191"/>
              <a:gd name="connsiteY40" fmla="*/ 3550427 h 5294681"/>
              <a:gd name="connsiteX41" fmla="*/ 582112 w 7260191"/>
              <a:gd name="connsiteY41" fmla="*/ 3658516 h 5294681"/>
              <a:gd name="connsiteX42" fmla="*/ 1013131 w 7260191"/>
              <a:gd name="connsiteY42" fmla="*/ 3660175 h 5294681"/>
              <a:gd name="connsiteX43" fmla="*/ 1199788 w 7260191"/>
              <a:gd name="connsiteY43" fmla="*/ 3524675 h 5294681"/>
              <a:gd name="connsiteX44" fmla="*/ 1316281 w 7260191"/>
              <a:gd name="connsiteY44" fmla="*/ 3328228 h 5294681"/>
              <a:gd name="connsiteX45" fmla="*/ 1355713 w 7260191"/>
              <a:gd name="connsiteY45" fmla="*/ 3122592 h 5294681"/>
              <a:gd name="connsiteX46" fmla="*/ 1301427 w 7260191"/>
              <a:gd name="connsiteY46" fmla="*/ 2880456 h 5294681"/>
              <a:gd name="connsiteX47" fmla="*/ 1270429 w 7260191"/>
              <a:gd name="connsiteY47" fmla="*/ 2720437 h 5294681"/>
              <a:gd name="connsiteX48" fmla="*/ 1210941 w 7260191"/>
              <a:gd name="connsiteY48" fmla="*/ 2597498 h 5294681"/>
              <a:gd name="connsiteX49" fmla="*/ 1163577 w 7260191"/>
              <a:gd name="connsiteY49" fmla="*/ 2400026 h 5294681"/>
              <a:gd name="connsiteX50" fmla="*/ 1122480 w 7260191"/>
              <a:gd name="connsiteY50" fmla="*/ 2254474 h 5294681"/>
              <a:gd name="connsiteX51" fmla="*/ 1120847 w 7260191"/>
              <a:gd name="connsiteY51" fmla="*/ 2026016 h 5294681"/>
              <a:gd name="connsiteX52" fmla="*/ 1146668 w 7260191"/>
              <a:gd name="connsiteY52" fmla="*/ 1830864 h 5294681"/>
              <a:gd name="connsiteX53" fmla="*/ 1205156 w 7260191"/>
              <a:gd name="connsiteY53" fmla="*/ 1613383 h 5294681"/>
              <a:gd name="connsiteX54" fmla="*/ 1358155 w 7260191"/>
              <a:gd name="connsiteY54" fmla="*/ 1387009 h 5294681"/>
              <a:gd name="connsiteX55" fmla="*/ 1505179 w 7260191"/>
              <a:gd name="connsiteY55" fmla="*/ 1190638 h 5294681"/>
              <a:gd name="connsiteX56" fmla="*/ 1890385 w 7260191"/>
              <a:gd name="connsiteY56" fmla="*/ 914428 h 5294681"/>
              <a:gd name="connsiteX57" fmla="*/ 2341458 w 7260191"/>
              <a:gd name="connsiteY57" fmla="*/ 666755 h 5294681"/>
              <a:gd name="connsiteX58" fmla="*/ 2596854 w 7260191"/>
              <a:gd name="connsiteY58" fmla="*/ 566274 h 5294681"/>
              <a:gd name="connsiteX59" fmla="*/ 2995446 w 7260191"/>
              <a:gd name="connsiteY59" fmla="*/ 480634 h 5294681"/>
              <a:gd name="connsiteX60" fmla="*/ 3293152 w 7260191"/>
              <a:gd name="connsiteY60" fmla="*/ 483022 h 5294681"/>
              <a:gd name="connsiteX61" fmla="*/ 3469282 w 7260191"/>
              <a:gd name="connsiteY61" fmla="*/ 509129 h 5294681"/>
              <a:gd name="connsiteX62" fmla="*/ 3604387 w 7260191"/>
              <a:gd name="connsiteY62" fmla="*/ 554450 h 5294681"/>
              <a:gd name="connsiteX63" fmla="*/ 3895571 w 7260191"/>
              <a:gd name="connsiteY63" fmla="*/ 675505 h 5294681"/>
              <a:gd name="connsiteX64" fmla="*/ 4032082 w 7260191"/>
              <a:gd name="connsiteY64" fmla="*/ 763554 h 5294681"/>
              <a:gd name="connsiteX65" fmla="*/ 4295319 w 7260191"/>
              <a:gd name="connsiteY65" fmla="*/ 929809 h 5294681"/>
              <a:gd name="connsiteX66" fmla="*/ 4613973 w 7260191"/>
              <a:gd name="connsiteY66" fmla="*/ 1248464 h 5294681"/>
              <a:gd name="connsiteX67" fmla="*/ 5043464 w 7260191"/>
              <a:gd name="connsiteY67" fmla="*/ 1691809 h 5294681"/>
              <a:gd name="connsiteX68" fmla="*/ 5306700 w 7260191"/>
              <a:gd name="connsiteY68" fmla="*/ 2093591 h 5294681"/>
              <a:gd name="connsiteX69" fmla="*/ 5583791 w 7260191"/>
              <a:gd name="connsiteY69" fmla="*/ 2495373 h 5294681"/>
              <a:gd name="connsiteX70" fmla="*/ 5722337 w 7260191"/>
              <a:gd name="connsiteY70" fmla="*/ 2772464 h 5294681"/>
              <a:gd name="connsiteX71" fmla="*/ 5874737 w 7260191"/>
              <a:gd name="connsiteY71" fmla="*/ 3215809 h 5294681"/>
              <a:gd name="connsiteX72" fmla="*/ 5902446 w 7260191"/>
              <a:gd name="connsiteY72" fmla="*/ 3465191 h 5294681"/>
              <a:gd name="connsiteX73" fmla="*/ 5872665 w 7260191"/>
              <a:gd name="connsiteY73" fmla="*/ 3858636 h 5294681"/>
              <a:gd name="connsiteX74" fmla="*/ 5848245 w 7260191"/>
              <a:gd name="connsiteY74" fmla="*/ 4159620 h 5294681"/>
              <a:gd name="connsiteX75" fmla="*/ 5823097 w 7260191"/>
              <a:gd name="connsiteY75" fmla="*/ 4421313 h 5294681"/>
              <a:gd name="connsiteX76" fmla="*/ 5815662 w 7260191"/>
              <a:gd name="connsiteY76" fmla="*/ 4691976 h 5294681"/>
              <a:gd name="connsiteX77" fmla="*/ 5961296 w 7260191"/>
              <a:gd name="connsiteY77" fmla="*/ 5024139 h 5294681"/>
              <a:gd name="connsiteX78" fmla="*/ 6109961 w 7260191"/>
              <a:gd name="connsiteY78" fmla="*/ 5172165 h 5294681"/>
              <a:gd name="connsiteX79" fmla="*/ 6234955 w 7260191"/>
              <a:gd name="connsiteY79" fmla="*/ 5266282 h 5294681"/>
              <a:gd name="connsiteX80" fmla="*/ 6315578 w 7260191"/>
              <a:gd name="connsiteY80" fmla="*/ 5285850 h 5294681"/>
              <a:gd name="connsiteX81" fmla="*/ 6389841 w 7260191"/>
              <a:gd name="connsiteY81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60191 w 7265875"/>
              <a:gd name="connsiteY6" fmla="*/ 4587409 h 5294681"/>
              <a:gd name="connsiteX7" fmla="*/ 7255401 w 7265875"/>
              <a:gd name="connsiteY7" fmla="*/ 4281363 h 5294681"/>
              <a:gd name="connsiteX8" fmla="*/ 7087816 w 7265875"/>
              <a:gd name="connsiteY8" fmla="*/ 3697930 h 5294681"/>
              <a:gd name="connsiteX9" fmla="*/ 7001077 w 7265875"/>
              <a:gd name="connsiteY9" fmla="*/ 3416468 h 5294681"/>
              <a:gd name="connsiteX10" fmla="*/ 6949898 w 7265875"/>
              <a:gd name="connsiteY10" fmla="*/ 3196326 h 5294681"/>
              <a:gd name="connsiteX11" fmla="*/ 6876094 w 7265875"/>
              <a:gd name="connsiteY11" fmla="*/ 2969825 h 5294681"/>
              <a:gd name="connsiteX12" fmla="*/ 6740366 w 7265875"/>
              <a:gd name="connsiteY12" fmla="*/ 2625987 h 5294681"/>
              <a:gd name="connsiteX13" fmla="*/ 6532775 w 7265875"/>
              <a:gd name="connsiteY13" fmla="*/ 2160246 h 5294681"/>
              <a:gd name="connsiteX14" fmla="*/ 6238396 w 7265875"/>
              <a:gd name="connsiteY14" fmla="*/ 1698178 h 5294681"/>
              <a:gd name="connsiteX15" fmla="*/ 5804546 w 7265875"/>
              <a:gd name="connsiteY15" fmla="*/ 1208205 h 5294681"/>
              <a:gd name="connsiteX16" fmla="*/ 5334410 w 7265875"/>
              <a:gd name="connsiteY16" fmla="*/ 791264 h 5294681"/>
              <a:gd name="connsiteX17" fmla="*/ 4744352 w 7265875"/>
              <a:gd name="connsiteY17" fmla="*/ 416270 h 5294681"/>
              <a:gd name="connsiteX18" fmla="*/ 4259716 w 7265875"/>
              <a:gd name="connsiteY18" fmla="*/ 188179 h 5294681"/>
              <a:gd name="connsiteX19" fmla="*/ 4192210 w 7265875"/>
              <a:gd name="connsiteY19" fmla="*/ 157197 h 5294681"/>
              <a:gd name="connsiteX20" fmla="*/ 4046937 w 7265875"/>
              <a:gd name="connsiteY20" fmla="*/ 112257 h 5294681"/>
              <a:gd name="connsiteX21" fmla="*/ 3715470 w 7265875"/>
              <a:gd name="connsiteY21" fmla="*/ 32491 h 5294681"/>
              <a:gd name="connsiteX22" fmla="*/ 3434797 w 7265875"/>
              <a:gd name="connsiteY22" fmla="*/ 0 h 5294681"/>
              <a:gd name="connsiteX23" fmla="*/ 3144602 w 7265875"/>
              <a:gd name="connsiteY23" fmla="*/ 3801 h 5294681"/>
              <a:gd name="connsiteX24" fmla="*/ 2785558 w 7265875"/>
              <a:gd name="connsiteY24" fmla="*/ 47439 h 5294681"/>
              <a:gd name="connsiteX25" fmla="*/ 2549515 w 7265875"/>
              <a:gd name="connsiteY25" fmla="*/ 93383 h 5294681"/>
              <a:gd name="connsiteX26" fmla="*/ 2274764 w 7265875"/>
              <a:gd name="connsiteY26" fmla="*/ 166090 h 5294681"/>
              <a:gd name="connsiteX27" fmla="*/ 1781950 w 7265875"/>
              <a:gd name="connsiteY27" fmla="*/ 375941 h 5294681"/>
              <a:gd name="connsiteX28" fmla="*/ 1606731 w 7265875"/>
              <a:gd name="connsiteY28" fmla="*/ 456637 h 5294681"/>
              <a:gd name="connsiteX29" fmla="*/ 1234533 w 7265875"/>
              <a:gd name="connsiteY29" fmla="*/ 658116 h 5294681"/>
              <a:gd name="connsiteX30" fmla="*/ 911639 w 7265875"/>
              <a:gd name="connsiteY30" fmla="*/ 875566 h 5294681"/>
              <a:gd name="connsiteX31" fmla="*/ 456517 w 7265875"/>
              <a:gd name="connsiteY31" fmla="*/ 1244812 h 5294681"/>
              <a:gd name="connsiteX32" fmla="*/ 413191 w 7265875"/>
              <a:gd name="connsiteY32" fmla="*/ 1315599 h 5294681"/>
              <a:gd name="connsiteX33" fmla="*/ 169206 w 7265875"/>
              <a:gd name="connsiteY33" fmla="*/ 1664325 h 5294681"/>
              <a:gd name="connsiteX34" fmla="*/ 63023 w 7265875"/>
              <a:gd name="connsiteY34" fmla="*/ 1920788 h 5294681"/>
              <a:gd name="connsiteX35" fmla="*/ 14264 w 7265875"/>
              <a:gd name="connsiteY35" fmla="*/ 2245991 h 5294681"/>
              <a:gd name="connsiteX36" fmla="*/ 0 w 7265875"/>
              <a:gd name="connsiteY36" fmla="*/ 2768355 h 5294681"/>
              <a:gd name="connsiteX37" fmla="*/ 83537 w 7265875"/>
              <a:gd name="connsiteY37" fmla="*/ 3160391 h 5294681"/>
              <a:gd name="connsiteX38" fmla="*/ 152810 w 7265875"/>
              <a:gd name="connsiteY38" fmla="*/ 3285082 h 5294681"/>
              <a:gd name="connsiteX39" fmla="*/ 313307 w 7265875"/>
              <a:gd name="connsiteY39" fmla="*/ 3464436 h 5294681"/>
              <a:gd name="connsiteX40" fmla="*/ 416385 w 7265875"/>
              <a:gd name="connsiteY40" fmla="*/ 3550427 h 5294681"/>
              <a:gd name="connsiteX41" fmla="*/ 582112 w 7265875"/>
              <a:gd name="connsiteY41" fmla="*/ 3658516 h 5294681"/>
              <a:gd name="connsiteX42" fmla="*/ 1013131 w 7265875"/>
              <a:gd name="connsiteY42" fmla="*/ 3660175 h 5294681"/>
              <a:gd name="connsiteX43" fmla="*/ 1199788 w 7265875"/>
              <a:gd name="connsiteY43" fmla="*/ 3524675 h 5294681"/>
              <a:gd name="connsiteX44" fmla="*/ 1316281 w 7265875"/>
              <a:gd name="connsiteY44" fmla="*/ 3328228 h 5294681"/>
              <a:gd name="connsiteX45" fmla="*/ 1355713 w 7265875"/>
              <a:gd name="connsiteY45" fmla="*/ 3122592 h 5294681"/>
              <a:gd name="connsiteX46" fmla="*/ 1301427 w 7265875"/>
              <a:gd name="connsiteY46" fmla="*/ 2880456 h 5294681"/>
              <a:gd name="connsiteX47" fmla="*/ 1270429 w 7265875"/>
              <a:gd name="connsiteY47" fmla="*/ 2720437 h 5294681"/>
              <a:gd name="connsiteX48" fmla="*/ 1210941 w 7265875"/>
              <a:gd name="connsiteY48" fmla="*/ 2597498 h 5294681"/>
              <a:gd name="connsiteX49" fmla="*/ 1163577 w 7265875"/>
              <a:gd name="connsiteY49" fmla="*/ 2400026 h 5294681"/>
              <a:gd name="connsiteX50" fmla="*/ 1122480 w 7265875"/>
              <a:gd name="connsiteY50" fmla="*/ 2254474 h 5294681"/>
              <a:gd name="connsiteX51" fmla="*/ 1120847 w 7265875"/>
              <a:gd name="connsiteY51" fmla="*/ 2026016 h 5294681"/>
              <a:gd name="connsiteX52" fmla="*/ 1146668 w 7265875"/>
              <a:gd name="connsiteY52" fmla="*/ 1830864 h 5294681"/>
              <a:gd name="connsiteX53" fmla="*/ 1205156 w 7265875"/>
              <a:gd name="connsiteY53" fmla="*/ 1613383 h 5294681"/>
              <a:gd name="connsiteX54" fmla="*/ 1358155 w 7265875"/>
              <a:gd name="connsiteY54" fmla="*/ 1387009 h 5294681"/>
              <a:gd name="connsiteX55" fmla="*/ 1505179 w 7265875"/>
              <a:gd name="connsiteY55" fmla="*/ 1190638 h 5294681"/>
              <a:gd name="connsiteX56" fmla="*/ 1890385 w 7265875"/>
              <a:gd name="connsiteY56" fmla="*/ 914428 h 5294681"/>
              <a:gd name="connsiteX57" fmla="*/ 2341458 w 7265875"/>
              <a:gd name="connsiteY57" fmla="*/ 666755 h 5294681"/>
              <a:gd name="connsiteX58" fmla="*/ 2596854 w 7265875"/>
              <a:gd name="connsiteY58" fmla="*/ 566274 h 5294681"/>
              <a:gd name="connsiteX59" fmla="*/ 2995446 w 7265875"/>
              <a:gd name="connsiteY59" fmla="*/ 480634 h 5294681"/>
              <a:gd name="connsiteX60" fmla="*/ 3293152 w 7265875"/>
              <a:gd name="connsiteY60" fmla="*/ 483022 h 5294681"/>
              <a:gd name="connsiteX61" fmla="*/ 3469282 w 7265875"/>
              <a:gd name="connsiteY61" fmla="*/ 509129 h 5294681"/>
              <a:gd name="connsiteX62" fmla="*/ 3604387 w 7265875"/>
              <a:gd name="connsiteY62" fmla="*/ 554450 h 5294681"/>
              <a:gd name="connsiteX63" fmla="*/ 3895571 w 7265875"/>
              <a:gd name="connsiteY63" fmla="*/ 675505 h 5294681"/>
              <a:gd name="connsiteX64" fmla="*/ 4032082 w 7265875"/>
              <a:gd name="connsiteY64" fmla="*/ 763554 h 5294681"/>
              <a:gd name="connsiteX65" fmla="*/ 4295319 w 7265875"/>
              <a:gd name="connsiteY65" fmla="*/ 929809 h 5294681"/>
              <a:gd name="connsiteX66" fmla="*/ 4613973 w 7265875"/>
              <a:gd name="connsiteY66" fmla="*/ 1248464 h 5294681"/>
              <a:gd name="connsiteX67" fmla="*/ 5043464 w 7265875"/>
              <a:gd name="connsiteY67" fmla="*/ 1691809 h 5294681"/>
              <a:gd name="connsiteX68" fmla="*/ 5306700 w 7265875"/>
              <a:gd name="connsiteY68" fmla="*/ 2093591 h 5294681"/>
              <a:gd name="connsiteX69" fmla="*/ 5583791 w 7265875"/>
              <a:gd name="connsiteY69" fmla="*/ 2495373 h 5294681"/>
              <a:gd name="connsiteX70" fmla="*/ 5722337 w 7265875"/>
              <a:gd name="connsiteY70" fmla="*/ 2772464 h 5294681"/>
              <a:gd name="connsiteX71" fmla="*/ 5874737 w 7265875"/>
              <a:gd name="connsiteY71" fmla="*/ 3215809 h 5294681"/>
              <a:gd name="connsiteX72" fmla="*/ 5902446 w 7265875"/>
              <a:gd name="connsiteY72" fmla="*/ 3465191 h 5294681"/>
              <a:gd name="connsiteX73" fmla="*/ 5872665 w 7265875"/>
              <a:gd name="connsiteY73" fmla="*/ 3858636 h 5294681"/>
              <a:gd name="connsiteX74" fmla="*/ 5848245 w 7265875"/>
              <a:gd name="connsiteY74" fmla="*/ 4159620 h 5294681"/>
              <a:gd name="connsiteX75" fmla="*/ 5823097 w 7265875"/>
              <a:gd name="connsiteY75" fmla="*/ 4421313 h 5294681"/>
              <a:gd name="connsiteX76" fmla="*/ 5815662 w 7265875"/>
              <a:gd name="connsiteY76" fmla="*/ 4691976 h 5294681"/>
              <a:gd name="connsiteX77" fmla="*/ 5961296 w 7265875"/>
              <a:gd name="connsiteY77" fmla="*/ 5024139 h 5294681"/>
              <a:gd name="connsiteX78" fmla="*/ 6109961 w 7265875"/>
              <a:gd name="connsiteY78" fmla="*/ 5172165 h 5294681"/>
              <a:gd name="connsiteX79" fmla="*/ 6234955 w 7265875"/>
              <a:gd name="connsiteY79" fmla="*/ 5266282 h 5294681"/>
              <a:gd name="connsiteX80" fmla="*/ 6315578 w 7265875"/>
              <a:gd name="connsiteY80" fmla="*/ 5285850 h 5294681"/>
              <a:gd name="connsiteX81" fmla="*/ 6389841 w 7265875"/>
              <a:gd name="connsiteY81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583791 w 7265875"/>
              <a:gd name="connsiteY70" fmla="*/ 2495373 h 5294681"/>
              <a:gd name="connsiteX71" fmla="*/ 5722337 w 7265875"/>
              <a:gd name="connsiteY71" fmla="*/ 2772464 h 5294681"/>
              <a:gd name="connsiteX72" fmla="*/ 5874737 w 7265875"/>
              <a:gd name="connsiteY72" fmla="*/ 3215809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15662 w 7265875"/>
              <a:gd name="connsiteY77" fmla="*/ 4691976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583791 w 7265875"/>
              <a:gd name="connsiteY70" fmla="*/ 2495373 h 5294681"/>
              <a:gd name="connsiteX71" fmla="*/ 5722337 w 7265875"/>
              <a:gd name="connsiteY71" fmla="*/ 2772464 h 5294681"/>
              <a:gd name="connsiteX72" fmla="*/ 5874737 w 7265875"/>
              <a:gd name="connsiteY72" fmla="*/ 3215809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583791 w 7265875"/>
              <a:gd name="connsiteY70" fmla="*/ 2495373 h 5294681"/>
              <a:gd name="connsiteX71" fmla="*/ 5722337 w 7265875"/>
              <a:gd name="connsiteY71" fmla="*/ 2772464 h 5294681"/>
              <a:gd name="connsiteX72" fmla="*/ 5893014 w 7265875"/>
              <a:gd name="connsiteY72" fmla="*/ 3170131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583791 w 7265875"/>
              <a:gd name="connsiteY70" fmla="*/ 2495373 h 5294681"/>
              <a:gd name="connsiteX71" fmla="*/ 5722337 w 7265875"/>
              <a:gd name="connsiteY71" fmla="*/ 2772464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583791 w 7265875"/>
              <a:gd name="connsiteY70" fmla="*/ 2495373 h 5294681"/>
              <a:gd name="connsiteX71" fmla="*/ 5722337 w 7265875"/>
              <a:gd name="connsiteY71" fmla="*/ 2772464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583791 w 7265875"/>
              <a:gd name="connsiteY70" fmla="*/ 2495373 h 5294681"/>
              <a:gd name="connsiteX71" fmla="*/ 5744480 w 7265875"/>
              <a:gd name="connsiteY71" fmla="*/ 2757466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602114 w 7265875"/>
              <a:gd name="connsiteY70" fmla="*/ 2488023 h 5294681"/>
              <a:gd name="connsiteX71" fmla="*/ 5744480 w 7265875"/>
              <a:gd name="connsiteY71" fmla="*/ 2757466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21226 w 7265875"/>
              <a:gd name="connsiteY69" fmla="*/ 2086187 h 5294681"/>
              <a:gd name="connsiteX70" fmla="*/ 5602114 w 7265875"/>
              <a:gd name="connsiteY70" fmla="*/ 2488023 h 5294681"/>
              <a:gd name="connsiteX71" fmla="*/ 5744480 w 7265875"/>
              <a:gd name="connsiteY71" fmla="*/ 2757466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21226 w 7265875"/>
              <a:gd name="connsiteY69" fmla="*/ 2086187 h 5294681"/>
              <a:gd name="connsiteX70" fmla="*/ 5602114 w 7265875"/>
              <a:gd name="connsiteY70" fmla="*/ 2488023 h 5294681"/>
              <a:gd name="connsiteX71" fmla="*/ 5744480 w 7265875"/>
              <a:gd name="connsiteY71" fmla="*/ 2757466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18202 w 7265875"/>
              <a:gd name="connsiteY15" fmla="*/ 1709934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21226 w 7265875"/>
              <a:gd name="connsiteY69" fmla="*/ 2086187 h 5294681"/>
              <a:gd name="connsiteX70" fmla="*/ 5602114 w 7265875"/>
              <a:gd name="connsiteY70" fmla="*/ 2488023 h 5294681"/>
              <a:gd name="connsiteX71" fmla="*/ 5744480 w 7265875"/>
              <a:gd name="connsiteY71" fmla="*/ 2757466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42199 w 7265875"/>
              <a:gd name="connsiteY14" fmla="*/ 2175035 h 5294681"/>
              <a:gd name="connsiteX15" fmla="*/ 6532775 w 7265875"/>
              <a:gd name="connsiteY15" fmla="*/ 2160246 h 5294681"/>
              <a:gd name="connsiteX16" fmla="*/ 6218202 w 7265875"/>
              <a:gd name="connsiteY16" fmla="*/ 1709934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42199 w 7265875"/>
              <a:gd name="connsiteY14" fmla="*/ 2175035 h 5294681"/>
              <a:gd name="connsiteX15" fmla="*/ 6512534 w 7265875"/>
              <a:gd name="connsiteY15" fmla="*/ 2168221 h 5294681"/>
              <a:gd name="connsiteX16" fmla="*/ 6218202 w 7265875"/>
              <a:gd name="connsiteY16" fmla="*/ 1709934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56529 w 7265875"/>
              <a:gd name="connsiteY14" fmla="*/ 2240651 h 5294681"/>
              <a:gd name="connsiteX15" fmla="*/ 6512534 w 7265875"/>
              <a:gd name="connsiteY15" fmla="*/ 2168221 h 5294681"/>
              <a:gd name="connsiteX16" fmla="*/ 6218202 w 7265875"/>
              <a:gd name="connsiteY16" fmla="*/ 1709934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35458 w 7265875"/>
              <a:gd name="connsiteY13" fmla="*/ 2641710 h 5294681"/>
              <a:gd name="connsiteX14" fmla="*/ 6556529 w 7265875"/>
              <a:gd name="connsiteY14" fmla="*/ 2240651 h 5294681"/>
              <a:gd name="connsiteX15" fmla="*/ 6512534 w 7265875"/>
              <a:gd name="connsiteY15" fmla="*/ 2168221 h 5294681"/>
              <a:gd name="connsiteX16" fmla="*/ 6218202 w 7265875"/>
              <a:gd name="connsiteY16" fmla="*/ 1709934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12534 w 7265875"/>
              <a:gd name="connsiteY15" fmla="*/ 2168221 h 5294681"/>
              <a:gd name="connsiteX16" fmla="*/ 6218202 w 7265875"/>
              <a:gd name="connsiteY16" fmla="*/ 1709934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8202 w 7265875"/>
              <a:gd name="connsiteY16" fmla="*/ 1709934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67323 w 7265875"/>
              <a:gd name="connsiteY12" fmla="*/ 2970224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33433 w 7265875"/>
              <a:gd name="connsiteY11" fmla="*/ 3212125 h 5294681"/>
              <a:gd name="connsiteX12" fmla="*/ 6867323 w 7265875"/>
              <a:gd name="connsiteY12" fmla="*/ 2970224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7001077 w 7265875"/>
              <a:gd name="connsiteY10" fmla="*/ 3416468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29610 w 7265875"/>
              <a:gd name="connsiteY73" fmla="*/ 314714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02015 w 7265875"/>
              <a:gd name="connsiteY72" fmla="*/ 2753218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702015 w 7265875"/>
              <a:gd name="connsiteY72" fmla="*/ 2753218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691878 w 7265875"/>
              <a:gd name="connsiteY72" fmla="*/ 2776682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76169 w 7265875"/>
              <a:gd name="connsiteY67" fmla="*/ 948408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691878 w 7265875"/>
              <a:gd name="connsiteY72" fmla="*/ 2776682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22209 w 7265875"/>
              <a:gd name="connsiteY66" fmla="*/ 786751 h 5294681"/>
              <a:gd name="connsiteX67" fmla="*/ 4276169 w 7265875"/>
              <a:gd name="connsiteY67" fmla="*/ 948408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691878 w 7265875"/>
              <a:gd name="connsiteY72" fmla="*/ 2776682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48780 w 7265875"/>
              <a:gd name="connsiteY65" fmla="*/ 684833 h 5294681"/>
              <a:gd name="connsiteX66" fmla="*/ 4022209 w 7265875"/>
              <a:gd name="connsiteY66" fmla="*/ 786751 h 5294681"/>
              <a:gd name="connsiteX67" fmla="*/ 4276169 w 7265875"/>
              <a:gd name="connsiteY67" fmla="*/ 948408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691878 w 7265875"/>
              <a:gd name="connsiteY72" fmla="*/ 2776682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566876 w 7265875"/>
              <a:gd name="connsiteY64" fmla="*/ 563762 h 5294681"/>
              <a:gd name="connsiteX65" fmla="*/ 3848780 w 7265875"/>
              <a:gd name="connsiteY65" fmla="*/ 684833 h 5294681"/>
              <a:gd name="connsiteX66" fmla="*/ 4022209 w 7265875"/>
              <a:gd name="connsiteY66" fmla="*/ 786751 h 5294681"/>
              <a:gd name="connsiteX67" fmla="*/ 4276169 w 7265875"/>
              <a:gd name="connsiteY67" fmla="*/ 948408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691878 w 7265875"/>
              <a:gd name="connsiteY72" fmla="*/ 2776682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50264 w 7265875"/>
              <a:gd name="connsiteY63" fmla="*/ 541529 h 5294681"/>
              <a:gd name="connsiteX64" fmla="*/ 3566876 w 7265875"/>
              <a:gd name="connsiteY64" fmla="*/ 563762 h 5294681"/>
              <a:gd name="connsiteX65" fmla="*/ 3848780 w 7265875"/>
              <a:gd name="connsiteY65" fmla="*/ 684833 h 5294681"/>
              <a:gd name="connsiteX66" fmla="*/ 4022209 w 7265875"/>
              <a:gd name="connsiteY66" fmla="*/ 786751 h 5294681"/>
              <a:gd name="connsiteX67" fmla="*/ 4276169 w 7265875"/>
              <a:gd name="connsiteY67" fmla="*/ 948408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691878 w 7265875"/>
              <a:gd name="connsiteY72" fmla="*/ 2776682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71885 w 7265875"/>
              <a:gd name="connsiteY61" fmla="*/ 499173 h 5294681"/>
              <a:gd name="connsiteX62" fmla="*/ 3293152 w 7265875"/>
              <a:gd name="connsiteY62" fmla="*/ 483022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71885 w 7265875"/>
              <a:gd name="connsiteY61" fmla="*/ 499173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58272 w 7265875"/>
              <a:gd name="connsiteY57" fmla="*/ 1206040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96034 w 7265875"/>
              <a:gd name="connsiteY56" fmla="*/ 1394816 h 5294681"/>
              <a:gd name="connsiteX57" fmla="*/ 1558272 w 7265875"/>
              <a:gd name="connsiteY57" fmla="*/ 1206040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96034 w 7265875"/>
              <a:gd name="connsiteY56" fmla="*/ 1394816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43059 w 7265875"/>
              <a:gd name="connsiteY55" fmla="*/ 1636463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43059 w 7265875"/>
              <a:gd name="connsiteY55" fmla="*/ 1636463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51401 w 7265875"/>
              <a:gd name="connsiteY53" fmla="*/ 2007076 h 5294681"/>
              <a:gd name="connsiteX54" fmla="*/ 1146668 w 7265875"/>
              <a:gd name="connsiteY54" fmla="*/ 1830864 h 5294681"/>
              <a:gd name="connsiteX55" fmla="*/ 1243059 w 7265875"/>
              <a:gd name="connsiteY55" fmla="*/ 1636463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51401 w 7265875"/>
              <a:gd name="connsiteY53" fmla="*/ 2007076 h 5294681"/>
              <a:gd name="connsiteX54" fmla="*/ 1200266 w 7265875"/>
              <a:gd name="connsiteY54" fmla="*/ 1823425 h 5294681"/>
              <a:gd name="connsiteX55" fmla="*/ 1243059 w 7265875"/>
              <a:gd name="connsiteY55" fmla="*/ 1636463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51401 w 7265875"/>
              <a:gd name="connsiteY53" fmla="*/ 2007076 h 5294681"/>
              <a:gd name="connsiteX54" fmla="*/ 1188552 w 7265875"/>
              <a:gd name="connsiteY54" fmla="*/ 1823670 h 5294681"/>
              <a:gd name="connsiteX55" fmla="*/ 1243059 w 7265875"/>
              <a:gd name="connsiteY55" fmla="*/ 1636463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51401 w 7265875"/>
              <a:gd name="connsiteY53" fmla="*/ 2007076 h 5294681"/>
              <a:gd name="connsiteX54" fmla="*/ 1188552 w 7265875"/>
              <a:gd name="connsiteY54" fmla="*/ 1823670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51401 w 7265875"/>
              <a:gd name="connsiteY53" fmla="*/ 200707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81752 w 7265875"/>
              <a:gd name="connsiteY49" fmla="*/ 272848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7708 w 7265875"/>
              <a:gd name="connsiteY49" fmla="*/ 2748066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7708 w 7265875"/>
              <a:gd name="connsiteY49" fmla="*/ 2748066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73391 w 7265875"/>
              <a:gd name="connsiteY57" fmla="*/ 1221572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73391 w 7265875"/>
              <a:gd name="connsiteY57" fmla="*/ 1221572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73391 w 7265875"/>
              <a:gd name="connsiteY57" fmla="*/ 1221572 h 5294681"/>
              <a:gd name="connsiteX58" fmla="*/ 1908863 w 7265875"/>
              <a:gd name="connsiteY58" fmla="*/ 92223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73391 w 7265875"/>
              <a:gd name="connsiteY57" fmla="*/ 1221572 h 5294681"/>
              <a:gd name="connsiteX58" fmla="*/ 1908863 w 7265875"/>
              <a:gd name="connsiteY58" fmla="*/ 92223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73391 w 7265875"/>
              <a:gd name="connsiteY57" fmla="*/ 1221572 h 5294681"/>
              <a:gd name="connsiteX58" fmla="*/ 1908863 w 7265875"/>
              <a:gd name="connsiteY58" fmla="*/ 92223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73994 w 7265875"/>
              <a:gd name="connsiteY65" fmla="*/ 579208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73391 w 7265875"/>
              <a:gd name="connsiteY57" fmla="*/ 1221572 h 5294681"/>
              <a:gd name="connsiteX58" fmla="*/ 1908863 w 7265875"/>
              <a:gd name="connsiteY58" fmla="*/ 92223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73994 w 7265875"/>
              <a:gd name="connsiteY65" fmla="*/ 579208 h 5294681"/>
              <a:gd name="connsiteX66" fmla="*/ 3848780 w 7265875"/>
              <a:gd name="connsiteY66" fmla="*/ 684833 h 5294681"/>
              <a:gd name="connsiteX67" fmla="*/ 3868579 w 7265875"/>
              <a:gd name="connsiteY67" fmla="*/ 703345 h 5294681"/>
              <a:gd name="connsiteX68" fmla="*/ 4022209 w 7265875"/>
              <a:gd name="connsiteY68" fmla="*/ 786751 h 5294681"/>
              <a:gd name="connsiteX69" fmla="*/ 4276169 w 7265875"/>
              <a:gd name="connsiteY69" fmla="*/ 948408 h 5294681"/>
              <a:gd name="connsiteX70" fmla="*/ 4613973 w 7265875"/>
              <a:gd name="connsiteY70" fmla="*/ 1248464 h 5294681"/>
              <a:gd name="connsiteX71" fmla="*/ 5043464 w 7265875"/>
              <a:gd name="connsiteY71" fmla="*/ 1691809 h 5294681"/>
              <a:gd name="connsiteX72" fmla="*/ 5321226 w 7265875"/>
              <a:gd name="connsiteY72" fmla="*/ 2086187 h 5294681"/>
              <a:gd name="connsiteX73" fmla="*/ 5545818 w 7265875"/>
              <a:gd name="connsiteY73" fmla="*/ 2483739 h 5294681"/>
              <a:gd name="connsiteX74" fmla="*/ 5691878 w 7265875"/>
              <a:gd name="connsiteY74" fmla="*/ 2776682 h 5294681"/>
              <a:gd name="connsiteX75" fmla="*/ 5800983 w 7265875"/>
              <a:gd name="connsiteY75" fmla="*/ 3119859 h 5294681"/>
              <a:gd name="connsiteX76" fmla="*/ 5869189 w 7265875"/>
              <a:gd name="connsiteY76" fmla="*/ 3465656 h 5294681"/>
              <a:gd name="connsiteX77" fmla="*/ 5872665 w 7265875"/>
              <a:gd name="connsiteY77" fmla="*/ 3858636 h 5294681"/>
              <a:gd name="connsiteX78" fmla="*/ 5848245 w 7265875"/>
              <a:gd name="connsiteY78" fmla="*/ 4159620 h 5294681"/>
              <a:gd name="connsiteX79" fmla="*/ 5823097 w 7265875"/>
              <a:gd name="connsiteY79" fmla="*/ 4421313 h 5294681"/>
              <a:gd name="connsiteX80" fmla="*/ 5830107 w 7265875"/>
              <a:gd name="connsiteY80" fmla="*/ 4696449 h 5294681"/>
              <a:gd name="connsiteX81" fmla="*/ 5961296 w 7265875"/>
              <a:gd name="connsiteY81" fmla="*/ 5024139 h 5294681"/>
              <a:gd name="connsiteX82" fmla="*/ 6109961 w 7265875"/>
              <a:gd name="connsiteY82" fmla="*/ 5172165 h 5294681"/>
              <a:gd name="connsiteX83" fmla="*/ 6234955 w 7265875"/>
              <a:gd name="connsiteY83" fmla="*/ 5266282 h 5294681"/>
              <a:gd name="connsiteX84" fmla="*/ 6315578 w 7265875"/>
              <a:gd name="connsiteY84" fmla="*/ 5285850 h 5294681"/>
              <a:gd name="connsiteX85" fmla="*/ 6389841 w 7265875"/>
              <a:gd name="connsiteY85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2070799 w 7265875"/>
              <a:gd name="connsiteY29" fmla="*/ 242242 h 5294681"/>
              <a:gd name="connsiteX30" fmla="*/ 1781950 w 7265875"/>
              <a:gd name="connsiteY30" fmla="*/ 375941 h 5294681"/>
              <a:gd name="connsiteX31" fmla="*/ 1606731 w 7265875"/>
              <a:gd name="connsiteY31" fmla="*/ 456637 h 5294681"/>
              <a:gd name="connsiteX32" fmla="*/ 1234533 w 7265875"/>
              <a:gd name="connsiteY32" fmla="*/ 658116 h 5294681"/>
              <a:gd name="connsiteX33" fmla="*/ 911639 w 7265875"/>
              <a:gd name="connsiteY33" fmla="*/ 875566 h 5294681"/>
              <a:gd name="connsiteX34" fmla="*/ 456517 w 7265875"/>
              <a:gd name="connsiteY34" fmla="*/ 1244812 h 5294681"/>
              <a:gd name="connsiteX35" fmla="*/ 413191 w 7265875"/>
              <a:gd name="connsiteY35" fmla="*/ 1315599 h 5294681"/>
              <a:gd name="connsiteX36" fmla="*/ 169206 w 7265875"/>
              <a:gd name="connsiteY36" fmla="*/ 1664325 h 5294681"/>
              <a:gd name="connsiteX37" fmla="*/ 63023 w 7265875"/>
              <a:gd name="connsiteY37" fmla="*/ 1920788 h 5294681"/>
              <a:gd name="connsiteX38" fmla="*/ 14264 w 7265875"/>
              <a:gd name="connsiteY38" fmla="*/ 2245991 h 5294681"/>
              <a:gd name="connsiteX39" fmla="*/ 0 w 7265875"/>
              <a:gd name="connsiteY39" fmla="*/ 2768355 h 5294681"/>
              <a:gd name="connsiteX40" fmla="*/ 83537 w 7265875"/>
              <a:gd name="connsiteY40" fmla="*/ 3160391 h 5294681"/>
              <a:gd name="connsiteX41" fmla="*/ 152810 w 7265875"/>
              <a:gd name="connsiteY41" fmla="*/ 3285082 h 5294681"/>
              <a:gd name="connsiteX42" fmla="*/ 313307 w 7265875"/>
              <a:gd name="connsiteY42" fmla="*/ 3464436 h 5294681"/>
              <a:gd name="connsiteX43" fmla="*/ 416385 w 7265875"/>
              <a:gd name="connsiteY43" fmla="*/ 3550427 h 5294681"/>
              <a:gd name="connsiteX44" fmla="*/ 582112 w 7265875"/>
              <a:gd name="connsiteY44" fmla="*/ 3658516 h 5294681"/>
              <a:gd name="connsiteX45" fmla="*/ 1013131 w 7265875"/>
              <a:gd name="connsiteY45" fmla="*/ 3660175 h 5294681"/>
              <a:gd name="connsiteX46" fmla="*/ 1199788 w 7265875"/>
              <a:gd name="connsiteY46" fmla="*/ 3524675 h 5294681"/>
              <a:gd name="connsiteX47" fmla="*/ 1316281 w 7265875"/>
              <a:gd name="connsiteY47" fmla="*/ 3328228 h 5294681"/>
              <a:gd name="connsiteX48" fmla="*/ 1355713 w 7265875"/>
              <a:gd name="connsiteY48" fmla="*/ 3122592 h 5294681"/>
              <a:gd name="connsiteX49" fmla="*/ 1301221 w 7265875"/>
              <a:gd name="connsiteY49" fmla="*/ 2896214 h 5294681"/>
              <a:gd name="connsiteX50" fmla="*/ 1269823 w 7265875"/>
              <a:gd name="connsiteY50" fmla="*/ 2767648 h 5294681"/>
              <a:gd name="connsiteX51" fmla="*/ 1210941 w 7265875"/>
              <a:gd name="connsiteY51" fmla="*/ 2597498 h 5294681"/>
              <a:gd name="connsiteX52" fmla="*/ 1163577 w 7265875"/>
              <a:gd name="connsiteY52" fmla="*/ 2400026 h 5294681"/>
              <a:gd name="connsiteX53" fmla="*/ 1156694 w 7265875"/>
              <a:gd name="connsiteY53" fmla="*/ 2239708 h 5294681"/>
              <a:gd name="connsiteX54" fmla="*/ 1174082 w 7265875"/>
              <a:gd name="connsiteY54" fmla="*/ 1999931 h 5294681"/>
              <a:gd name="connsiteX55" fmla="*/ 1218904 w 7265875"/>
              <a:gd name="connsiteY55" fmla="*/ 1831845 h 5294681"/>
              <a:gd name="connsiteX56" fmla="*/ 1292599 w 7265875"/>
              <a:gd name="connsiteY56" fmla="*/ 1640745 h 5294681"/>
              <a:gd name="connsiteX57" fmla="*/ 1418669 w 7265875"/>
              <a:gd name="connsiteY57" fmla="*/ 1402624 h 5294681"/>
              <a:gd name="connsiteX58" fmla="*/ 1573391 w 7265875"/>
              <a:gd name="connsiteY58" fmla="*/ 1221572 h 5294681"/>
              <a:gd name="connsiteX59" fmla="*/ 1908863 w 7265875"/>
              <a:gd name="connsiteY59" fmla="*/ 922233 h 5294681"/>
              <a:gd name="connsiteX60" fmla="*/ 2341458 w 7265875"/>
              <a:gd name="connsiteY60" fmla="*/ 666755 h 5294681"/>
              <a:gd name="connsiteX61" fmla="*/ 2596854 w 7265875"/>
              <a:gd name="connsiteY61" fmla="*/ 566274 h 5294681"/>
              <a:gd name="connsiteX62" fmla="*/ 2925240 w 7265875"/>
              <a:gd name="connsiteY62" fmla="*/ 513097 h 5294681"/>
              <a:gd name="connsiteX63" fmla="*/ 3200282 w 7265875"/>
              <a:gd name="connsiteY63" fmla="*/ 510800 h 5294681"/>
              <a:gd name="connsiteX64" fmla="*/ 3265089 w 7265875"/>
              <a:gd name="connsiteY64" fmla="*/ 507027 h 5294681"/>
              <a:gd name="connsiteX65" fmla="*/ 3450264 w 7265875"/>
              <a:gd name="connsiteY65" fmla="*/ 541529 h 5294681"/>
              <a:gd name="connsiteX66" fmla="*/ 3573994 w 7265875"/>
              <a:gd name="connsiteY66" fmla="*/ 579208 h 5294681"/>
              <a:gd name="connsiteX67" fmla="*/ 3848780 w 7265875"/>
              <a:gd name="connsiteY67" fmla="*/ 684833 h 5294681"/>
              <a:gd name="connsiteX68" fmla="*/ 3868579 w 7265875"/>
              <a:gd name="connsiteY68" fmla="*/ 703345 h 5294681"/>
              <a:gd name="connsiteX69" fmla="*/ 4022209 w 7265875"/>
              <a:gd name="connsiteY69" fmla="*/ 786751 h 5294681"/>
              <a:gd name="connsiteX70" fmla="*/ 4276169 w 7265875"/>
              <a:gd name="connsiteY70" fmla="*/ 948408 h 5294681"/>
              <a:gd name="connsiteX71" fmla="*/ 4613973 w 7265875"/>
              <a:gd name="connsiteY71" fmla="*/ 1248464 h 5294681"/>
              <a:gd name="connsiteX72" fmla="*/ 5043464 w 7265875"/>
              <a:gd name="connsiteY72" fmla="*/ 1691809 h 5294681"/>
              <a:gd name="connsiteX73" fmla="*/ 5321226 w 7265875"/>
              <a:gd name="connsiteY73" fmla="*/ 2086187 h 5294681"/>
              <a:gd name="connsiteX74" fmla="*/ 5545818 w 7265875"/>
              <a:gd name="connsiteY74" fmla="*/ 2483739 h 5294681"/>
              <a:gd name="connsiteX75" fmla="*/ 5691878 w 7265875"/>
              <a:gd name="connsiteY75" fmla="*/ 2776682 h 5294681"/>
              <a:gd name="connsiteX76" fmla="*/ 5800983 w 7265875"/>
              <a:gd name="connsiteY76" fmla="*/ 3119859 h 5294681"/>
              <a:gd name="connsiteX77" fmla="*/ 5869189 w 7265875"/>
              <a:gd name="connsiteY77" fmla="*/ 3465656 h 5294681"/>
              <a:gd name="connsiteX78" fmla="*/ 5872665 w 7265875"/>
              <a:gd name="connsiteY78" fmla="*/ 3858636 h 5294681"/>
              <a:gd name="connsiteX79" fmla="*/ 5848245 w 7265875"/>
              <a:gd name="connsiteY79" fmla="*/ 4159620 h 5294681"/>
              <a:gd name="connsiteX80" fmla="*/ 5823097 w 7265875"/>
              <a:gd name="connsiteY80" fmla="*/ 4421313 h 5294681"/>
              <a:gd name="connsiteX81" fmla="*/ 5830107 w 7265875"/>
              <a:gd name="connsiteY81" fmla="*/ 4696449 h 5294681"/>
              <a:gd name="connsiteX82" fmla="*/ 5961296 w 7265875"/>
              <a:gd name="connsiteY82" fmla="*/ 5024139 h 5294681"/>
              <a:gd name="connsiteX83" fmla="*/ 6109961 w 7265875"/>
              <a:gd name="connsiteY83" fmla="*/ 5172165 h 5294681"/>
              <a:gd name="connsiteX84" fmla="*/ 6234955 w 7265875"/>
              <a:gd name="connsiteY84" fmla="*/ 5266282 h 5294681"/>
              <a:gd name="connsiteX85" fmla="*/ 6315578 w 7265875"/>
              <a:gd name="connsiteY85" fmla="*/ 5285850 h 5294681"/>
              <a:gd name="connsiteX86" fmla="*/ 6389841 w 7265875"/>
              <a:gd name="connsiteY86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2070799 w 7265875"/>
              <a:gd name="connsiteY29" fmla="*/ 242242 h 5294681"/>
              <a:gd name="connsiteX30" fmla="*/ 1781950 w 7265875"/>
              <a:gd name="connsiteY30" fmla="*/ 375941 h 5294681"/>
              <a:gd name="connsiteX31" fmla="*/ 1606731 w 7265875"/>
              <a:gd name="connsiteY31" fmla="*/ 456637 h 5294681"/>
              <a:gd name="connsiteX32" fmla="*/ 1234533 w 7265875"/>
              <a:gd name="connsiteY32" fmla="*/ 658116 h 5294681"/>
              <a:gd name="connsiteX33" fmla="*/ 911639 w 7265875"/>
              <a:gd name="connsiteY33" fmla="*/ 875566 h 5294681"/>
              <a:gd name="connsiteX34" fmla="*/ 537114 w 7265875"/>
              <a:gd name="connsiteY34" fmla="*/ 1187341 h 5294681"/>
              <a:gd name="connsiteX35" fmla="*/ 413191 w 7265875"/>
              <a:gd name="connsiteY35" fmla="*/ 1315599 h 5294681"/>
              <a:gd name="connsiteX36" fmla="*/ 169206 w 7265875"/>
              <a:gd name="connsiteY36" fmla="*/ 1664325 h 5294681"/>
              <a:gd name="connsiteX37" fmla="*/ 63023 w 7265875"/>
              <a:gd name="connsiteY37" fmla="*/ 1920788 h 5294681"/>
              <a:gd name="connsiteX38" fmla="*/ 14264 w 7265875"/>
              <a:gd name="connsiteY38" fmla="*/ 2245991 h 5294681"/>
              <a:gd name="connsiteX39" fmla="*/ 0 w 7265875"/>
              <a:gd name="connsiteY39" fmla="*/ 2768355 h 5294681"/>
              <a:gd name="connsiteX40" fmla="*/ 83537 w 7265875"/>
              <a:gd name="connsiteY40" fmla="*/ 3160391 h 5294681"/>
              <a:gd name="connsiteX41" fmla="*/ 152810 w 7265875"/>
              <a:gd name="connsiteY41" fmla="*/ 3285082 h 5294681"/>
              <a:gd name="connsiteX42" fmla="*/ 313307 w 7265875"/>
              <a:gd name="connsiteY42" fmla="*/ 3464436 h 5294681"/>
              <a:gd name="connsiteX43" fmla="*/ 416385 w 7265875"/>
              <a:gd name="connsiteY43" fmla="*/ 3550427 h 5294681"/>
              <a:gd name="connsiteX44" fmla="*/ 582112 w 7265875"/>
              <a:gd name="connsiteY44" fmla="*/ 3658516 h 5294681"/>
              <a:gd name="connsiteX45" fmla="*/ 1013131 w 7265875"/>
              <a:gd name="connsiteY45" fmla="*/ 3660175 h 5294681"/>
              <a:gd name="connsiteX46" fmla="*/ 1199788 w 7265875"/>
              <a:gd name="connsiteY46" fmla="*/ 3524675 h 5294681"/>
              <a:gd name="connsiteX47" fmla="*/ 1316281 w 7265875"/>
              <a:gd name="connsiteY47" fmla="*/ 3328228 h 5294681"/>
              <a:gd name="connsiteX48" fmla="*/ 1355713 w 7265875"/>
              <a:gd name="connsiteY48" fmla="*/ 3122592 h 5294681"/>
              <a:gd name="connsiteX49" fmla="*/ 1301221 w 7265875"/>
              <a:gd name="connsiteY49" fmla="*/ 2896214 h 5294681"/>
              <a:gd name="connsiteX50" fmla="*/ 1269823 w 7265875"/>
              <a:gd name="connsiteY50" fmla="*/ 2767648 h 5294681"/>
              <a:gd name="connsiteX51" fmla="*/ 1210941 w 7265875"/>
              <a:gd name="connsiteY51" fmla="*/ 2597498 h 5294681"/>
              <a:gd name="connsiteX52" fmla="*/ 1163577 w 7265875"/>
              <a:gd name="connsiteY52" fmla="*/ 2400026 h 5294681"/>
              <a:gd name="connsiteX53" fmla="*/ 1156694 w 7265875"/>
              <a:gd name="connsiteY53" fmla="*/ 2239708 h 5294681"/>
              <a:gd name="connsiteX54" fmla="*/ 1174082 w 7265875"/>
              <a:gd name="connsiteY54" fmla="*/ 1999931 h 5294681"/>
              <a:gd name="connsiteX55" fmla="*/ 1218904 w 7265875"/>
              <a:gd name="connsiteY55" fmla="*/ 1831845 h 5294681"/>
              <a:gd name="connsiteX56" fmla="*/ 1292599 w 7265875"/>
              <a:gd name="connsiteY56" fmla="*/ 1640745 h 5294681"/>
              <a:gd name="connsiteX57" fmla="*/ 1418669 w 7265875"/>
              <a:gd name="connsiteY57" fmla="*/ 1402624 h 5294681"/>
              <a:gd name="connsiteX58" fmla="*/ 1573391 w 7265875"/>
              <a:gd name="connsiteY58" fmla="*/ 1221572 h 5294681"/>
              <a:gd name="connsiteX59" fmla="*/ 1908863 w 7265875"/>
              <a:gd name="connsiteY59" fmla="*/ 922233 h 5294681"/>
              <a:gd name="connsiteX60" fmla="*/ 2341458 w 7265875"/>
              <a:gd name="connsiteY60" fmla="*/ 666755 h 5294681"/>
              <a:gd name="connsiteX61" fmla="*/ 2596854 w 7265875"/>
              <a:gd name="connsiteY61" fmla="*/ 566274 h 5294681"/>
              <a:gd name="connsiteX62" fmla="*/ 2925240 w 7265875"/>
              <a:gd name="connsiteY62" fmla="*/ 513097 h 5294681"/>
              <a:gd name="connsiteX63" fmla="*/ 3200282 w 7265875"/>
              <a:gd name="connsiteY63" fmla="*/ 510800 h 5294681"/>
              <a:gd name="connsiteX64" fmla="*/ 3265089 w 7265875"/>
              <a:gd name="connsiteY64" fmla="*/ 507027 h 5294681"/>
              <a:gd name="connsiteX65" fmla="*/ 3450264 w 7265875"/>
              <a:gd name="connsiteY65" fmla="*/ 541529 h 5294681"/>
              <a:gd name="connsiteX66" fmla="*/ 3573994 w 7265875"/>
              <a:gd name="connsiteY66" fmla="*/ 579208 h 5294681"/>
              <a:gd name="connsiteX67" fmla="*/ 3848780 w 7265875"/>
              <a:gd name="connsiteY67" fmla="*/ 684833 h 5294681"/>
              <a:gd name="connsiteX68" fmla="*/ 3868579 w 7265875"/>
              <a:gd name="connsiteY68" fmla="*/ 703345 h 5294681"/>
              <a:gd name="connsiteX69" fmla="*/ 4022209 w 7265875"/>
              <a:gd name="connsiteY69" fmla="*/ 786751 h 5294681"/>
              <a:gd name="connsiteX70" fmla="*/ 4276169 w 7265875"/>
              <a:gd name="connsiteY70" fmla="*/ 948408 h 5294681"/>
              <a:gd name="connsiteX71" fmla="*/ 4613973 w 7265875"/>
              <a:gd name="connsiteY71" fmla="*/ 1248464 h 5294681"/>
              <a:gd name="connsiteX72" fmla="*/ 5043464 w 7265875"/>
              <a:gd name="connsiteY72" fmla="*/ 1691809 h 5294681"/>
              <a:gd name="connsiteX73" fmla="*/ 5321226 w 7265875"/>
              <a:gd name="connsiteY73" fmla="*/ 2086187 h 5294681"/>
              <a:gd name="connsiteX74" fmla="*/ 5545818 w 7265875"/>
              <a:gd name="connsiteY74" fmla="*/ 2483739 h 5294681"/>
              <a:gd name="connsiteX75" fmla="*/ 5691878 w 7265875"/>
              <a:gd name="connsiteY75" fmla="*/ 2776682 h 5294681"/>
              <a:gd name="connsiteX76" fmla="*/ 5800983 w 7265875"/>
              <a:gd name="connsiteY76" fmla="*/ 3119859 h 5294681"/>
              <a:gd name="connsiteX77" fmla="*/ 5869189 w 7265875"/>
              <a:gd name="connsiteY77" fmla="*/ 3465656 h 5294681"/>
              <a:gd name="connsiteX78" fmla="*/ 5872665 w 7265875"/>
              <a:gd name="connsiteY78" fmla="*/ 3858636 h 5294681"/>
              <a:gd name="connsiteX79" fmla="*/ 5848245 w 7265875"/>
              <a:gd name="connsiteY79" fmla="*/ 4159620 h 5294681"/>
              <a:gd name="connsiteX80" fmla="*/ 5823097 w 7265875"/>
              <a:gd name="connsiteY80" fmla="*/ 4421313 h 5294681"/>
              <a:gd name="connsiteX81" fmla="*/ 5830107 w 7265875"/>
              <a:gd name="connsiteY81" fmla="*/ 4696449 h 5294681"/>
              <a:gd name="connsiteX82" fmla="*/ 5961296 w 7265875"/>
              <a:gd name="connsiteY82" fmla="*/ 5024139 h 5294681"/>
              <a:gd name="connsiteX83" fmla="*/ 6109961 w 7265875"/>
              <a:gd name="connsiteY83" fmla="*/ 5172165 h 5294681"/>
              <a:gd name="connsiteX84" fmla="*/ 6234955 w 7265875"/>
              <a:gd name="connsiteY84" fmla="*/ 5266282 h 5294681"/>
              <a:gd name="connsiteX85" fmla="*/ 6315578 w 7265875"/>
              <a:gd name="connsiteY85" fmla="*/ 5285850 h 5294681"/>
              <a:gd name="connsiteX86" fmla="*/ 6389841 w 7265875"/>
              <a:gd name="connsiteY86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2070799 w 7265875"/>
              <a:gd name="connsiteY29" fmla="*/ 242242 h 5294681"/>
              <a:gd name="connsiteX30" fmla="*/ 1781950 w 7265875"/>
              <a:gd name="connsiteY30" fmla="*/ 375941 h 5294681"/>
              <a:gd name="connsiteX31" fmla="*/ 1606731 w 7265875"/>
              <a:gd name="connsiteY31" fmla="*/ 456637 h 5294681"/>
              <a:gd name="connsiteX32" fmla="*/ 1234533 w 7265875"/>
              <a:gd name="connsiteY32" fmla="*/ 658116 h 5294681"/>
              <a:gd name="connsiteX33" fmla="*/ 911639 w 7265875"/>
              <a:gd name="connsiteY33" fmla="*/ 875566 h 5294681"/>
              <a:gd name="connsiteX34" fmla="*/ 537114 w 7265875"/>
              <a:gd name="connsiteY34" fmla="*/ 1187341 h 5294681"/>
              <a:gd name="connsiteX35" fmla="*/ 413191 w 7265875"/>
              <a:gd name="connsiteY35" fmla="*/ 1315599 h 5294681"/>
              <a:gd name="connsiteX36" fmla="*/ 173021 w 7265875"/>
              <a:gd name="connsiteY36" fmla="*/ 1660706 h 5294681"/>
              <a:gd name="connsiteX37" fmla="*/ 63023 w 7265875"/>
              <a:gd name="connsiteY37" fmla="*/ 1920788 h 5294681"/>
              <a:gd name="connsiteX38" fmla="*/ 14264 w 7265875"/>
              <a:gd name="connsiteY38" fmla="*/ 2245991 h 5294681"/>
              <a:gd name="connsiteX39" fmla="*/ 0 w 7265875"/>
              <a:gd name="connsiteY39" fmla="*/ 2768355 h 5294681"/>
              <a:gd name="connsiteX40" fmla="*/ 83537 w 7265875"/>
              <a:gd name="connsiteY40" fmla="*/ 3160391 h 5294681"/>
              <a:gd name="connsiteX41" fmla="*/ 152810 w 7265875"/>
              <a:gd name="connsiteY41" fmla="*/ 3285082 h 5294681"/>
              <a:gd name="connsiteX42" fmla="*/ 313307 w 7265875"/>
              <a:gd name="connsiteY42" fmla="*/ 3464436 h 5294681"/>
              <a:gd name="connsiteX43" fmla="*/ 416385 w 7265875"/>
              <a:gd name="connsiteY43" fmla="*/ 3550427 h 5294681"/>
              <a:gd name="connsiteX44" fmla="*/ 582112 w 7265875"/>
              <a:gd name="connsiteY44" fmla="*/ 3658516 h 5294681"/>
              <a:gd name="connsiteX45" fmla="*/ 1013131 w 7265875"/>
              <a:gd name="connsiteY45" fmla="*/ 3660175 h 5294681"/>
              <a:gd name="connsiteX46" fmla="*/ 1199788 w 7265875"/>
              <a:gd name="connsiteY46" fmla="*/ 3524675 h 5294681"/>
              <a:gd name="connsiteX47" fmla="*/ 1316281 w 7265875"/>
              <a:gd name="connsiteY47" fmla="*/ 3328228 h 5294681"/>
              <a:gd name="connsiteX48" fmla="*/ 1355713 w 7265875"/>
              <a:gd name="connsiteY48" fmla="*/ 3122592 h 5294681"/>
              <a:gd name="connsiteX49" fmla="*/ 1301221 w 7265875"/>
              <a:gd name="connsiteY49" fmla="*/ 2896214 h 5294681"/>
              <a:gd name="connsiteX50" fmla="*/ 1269823 w 7265875"/>
              <a:gd name="connsiteY50" fmla="*/ 2767648 h 5294681"/>
              <a:gd name="connsiteX51" fmla="*/ 1210941 w 7265875"/>
              <a:gd name="connsiteY51" fmla="*/ 2597498 h 5294681"/>
              <a:gd name="connsiteX52" fmla="*/ 1163577 w 7265875"/>
              <a:gd name="connsiteY52" fmla="*/ 2400026 h 5294681"/>
              <a:gd name="connsiteX53" fmla="*/ 1156694 w 7265875"/>
              <a:gd name="connsiteY53" fmla="*/ 2239708 h 5294681"/>
              <a:gd name="connsiteX54" fmla="*/ 1174082 w 7265875"/>
              <a:gd name="connsiteY54" fmla="*/ 1999931 h 5294681"/>
              <a:gd name="connsiteX55" fmla="*/ 1218904 w 7265875"/>
              <a:gd name="connsiteY55" fmla="*/ 1831845 h 5294681"/>
              <a:gd name="connsiteX56" fmla="*/ 1292599 w 7265875"/>
              <a:gd name="connsiteY56" fmla="*/ 1640745 h 5294681"/>
              <a:gd name="connsiteX57" fmla="*/ 1418669 w 7265875"/>
              <a:gd name="connsiteY57" fmla="*/ 1402624 h 5294681"/>
              <a:gd name="connsiteX58" fmla="*/ 1573391 w 7265875"/>
              <a:gd name="connsiteY58" fmla="*/ 1221572 h 5294681"/>
              <a:gd name="connsiteX59" fmla="*/ 1908863 w 7265875"/>
              <a:gd name="connsiteY59" fmla="*/ 922233 h 5294681"/>
              <a:gd name="connsiteX60" fmla="*/ 2341458 w 7265875"/>
              <a:gd name="connsiteY60" fmla="*/ 666755 h 5294681"/>
              <a:gd name="connsiteX61" fmla="*/ 2596854 w 7265875"/>
              <a:gd name="connsiteY61" fmla="*/ 566274 h 5294681"/>
              <a:gd name="connsiteX62" fmla="*/ 2925240 w 7265875"/>
              <a:gd name="connsiteY62" fmla="*/ 513097 h 5294681"/>
              <a:gd name="connsiteX63" fmla="*/ 3200282 w 7265875"/>
              <a:gd name="connsiteY63" fmla="*/ 510800 h 5294681"/>
              <a:gd name="connsiteX64" fmla="*/ 3265089 w 7265875"/>
              <a:gd name="connsiteY64" fmla="*/ 507027 h 5294681"/>
              <a:gd name="connsiteX65" fmla="*/ 3450264 w 7265875"/>
              <a:gd name="connsiteY65" fmla="*/ 541529 h 5294681"/>
              <a:gd name="connsiteX66" fmla="*/ 3573994 w 7265875"/>
              <a:gd name="connsiteY66" fmla="*/ 579208 h 5294681"/>
              <a:gd name="connsiteX67" fmla="*/ 3848780 w 7265875"/>
              <a:gd name="connsiteY67" fmla="*/ 684833 h 5294681"/>
              <a:gd name="connsiteX68" fmla="*/ 3868579 w 7265875"/>
              <a:gd name="connsiteY68" fmla="*/ 703345 h 5294681"/>
              <a:gd name="connsiteX69" fmla="*/ 4022209 w 7265875"/>
              <a:gd name="connsiteY69" fmla="*/ 786751 h 5294681"/>
              <a:gd name="connsiteX70" fmla="*/ 4276169 w 7265875"/>
              <a:gd name="connsiteY70" fmla="*/ 948408 h 5294681"/>
              <a:gd name="connsiteX71" fmla="*/ 4613973 w 7265875"/>
              <a:gd name="connsiteY71" fmla="*/ 1248464 h 5294681"/>
              <a:gd name="connsiteX72" fmla="*/ 5043464 w 7265875"/>
              <a:gd name="connsiteY72" fmla="*/ 1691809 h 5294681"/>
              <a:gd name="connsiteX73" fmla="*/ 5321226 w 7265875"/>
              <a:gd name="connsiteY73" fmla="*/ 2086187 h 5294681"/>
              <a:gd name="connsiteX74" fmla="*/ 5545818 w 7265875"/>
              <a:gd name="connsiteY74" fmla="*/ 2483739 h 5294681"/>
              <a:gd name="connsiteX75" fmla="*/ 5691878 w 7265875"/>
              <a:gd name="connsiteY75" fmla="*/ 2776682 h 5294681"/>
              <a:gd name="connsiteX76" fmla="*/ 5800983 w 7265875"/>
              <a:gd name="connsiteY76" fmla="*/ 3119859 h 5294681"/>
              <a:gd name="connsiteX77" fmla="*/ 5869189 w 7265875"/>
              <a:gd name="connsiteY77" fmla="*/ 3465656 h 5294681"/>
              <a:gd name="connsiteX78" fmla="*/ 5872665 w 7265875"/>
              <a:gd name="connsiteY78" fmla="*/ 3858636 h 5294681"/>
              <a:gd name="connsiteX79" fmla="*/ 5848245 w 7265875"/>
              <a:gd name="connsiteY79" fmla="*/ 4159620 h 5294681"/>
              <a:gd name="connsiteX80" fmla="*/ 5823097 w 7265875"/>
              <a:gd name="connsiteY80" fmla="*/ 4421313 h 5294681"/>
              <a:gd name="connsiteX81" fmla="*/ 5830107 w 7265875"/>
              <a:gd name="connsiteY81" fmla="*/ 4696449 h 5294681"/>
              <a:gd name="connsiteX82" fmla="*/ 5961296 w 7265875"/>
              <a:gd name="connsiteY82" fmla="*/ 5024139 h 5294681"/>
              <a:gd name="connsiteX83" fmla="*/ 6109961 w 7265875"/>
              <a:gd name="connsiteY83" fmla="*/ 5172165 h 5294681"/>
              <a:gd name="connsiteX84" fmla="*/ 6234955 w 7265875"/>
              <a:gd name="connsiteY84" fmla="*/ 5266282 h 5294681"/>
              <a:gd name="connsiteX85" fmla="*/ 6315578 w 7265875"/>
              <a:gd name="connsiteY85" fmla="*/ 5285850 h 5294681"/>
              <a:gd name="connsiteX86" fmla="*/ 6389841 w 7265875"/>
              <a:gd name="connsiteY86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2070799 w 7265875"/>
              <a:gd name="connsiteY29" fmla="*/ 242242 h 5294681"/>
              <a:gd name="connsiteX30" fmla="*/ 1781950 w 7265875"/>
              <a:gd name="connsiteY30" fmla="*/ 375941 h 5294681"/>
              <a:gd name="connsiteX31" fmla="*/ 1606731 w 7265875"/>
              <a:gd name="connsiteY31" fmla="*/ 456637 h 5294681"/>
              <a:gd name="connsiteX32" fmla="*/ 1234533 w 7265875"/>
              <a:gd name="connsiteY32" fmla="*/ 658116 h 5294681"/>
              <a:gd name="connsiteX33" fmla="*/ 911639 w 7265875"/>
              <a:gd name="connsiteY33" fmla="*/ 875566 h 5294681"/>
              <a:gd name="connsiteX34" fmla="*/ 537114 w 7265875"/>
              <a:gd name="connsiteY34" fmla="*/ 1187341 h 5294681"/>
              <a:gd name="connsiteX35" fmla="*/ 413191 w 7265875"/>
              <a:gd name="connsiteY35" fmla="*/ 1315599 h 5294681"/>
              <a:gd name="connsiteX36" fmla="*/ 173021 w 7265875"/>
              <a:gd name="connsiteY36" fmla="*/ 1660706 h 5294681"/>
              <a:gd name="connsiteX37" fmla="*/ 63023 w 7265875"/>
              <a:gd name="connsiteY37" fmla="*/ 1920788 h 5294681"/>
              <a:gd name="connsiteX38" fmla="*/ 14264 w 7265875"/>
              <a:gd name="connsiteY38" fmla="*/ 2245991 h 5294681"/>
              <a:gd name="connsiteX39" fmla="*/ 0 w 7265875"/>
              <a:gd name="connsiteY39" fmla="*/ 2768355 h 5294681"/>
              <a:gd name="connsiteX40" fmla="*/ 83537 w 7265875"/>
              <a:gd name="connsiteY40" fmla="*/ 3160391 h 5294681"/>
              <a:gd name="connsiteX41" fmla="*/ 152810 w 7265875"/>
              <a:gd name="connsiteY41" fmla="*/ 3285082 h 5294681"/>
              <a:gd name="connsiteX42" fmla="*/ 313307 w 7265875"/>
              <a:gd name="connsiteY42" fmla="*/ 3464436 h 5294681"/>
              <a:gd name="connsiteX43" fmla="*/ 416385 w 7265875"/>
              <a:gd name="connsiteY43" fmla="*/ 3550427 h 5294681"/>
              <a:gd name="connsiteX44" fmla="*/ 582112 w 7265875"/>
              <a:gd name="connsiteY44" fmla="*/ 3658516 h 5294681"/>
              <a:gd name="connsiteX45" fmla="*/ 1013131 w 7265875"/>
              <a:gd name="connsiteY45" fmla="*/ 3660175 h 5294681"/>
              <a:gd name="connsiteX46" fmla="*/ 1199788 w 7265875"/>
              <a:gd name="connsiteY46" fmla="*/ 3524675 h 5294681"/>
              <a:gd name="connsiteX47" fmla="*/ 1316281 w 7265875"/>
              <a:gd name="connsiteY47" fmla="*/ 3328228 h 5294681"/>
              <a:gd name="connsiteX48" fmla="*/ 1355713 w 7265875"/>
              <a:gd name="connsiteY48" fmla="*/ 3122592 h 5294681"/>
              <a:gd name="connsiteX49" fmla="*/ 1301221 w 7265875"/>
              <a:gd name="connsiteY49" fmla="*/ 2896214 h 5294681"/>
              <a:gd name="connsiteX50" fmla="*/ 1269823 w 7265875"/>
              <a:gd name="connsiteY50" fmla="*/ 2767648 h 5294681"/>
              <a:gd name="connsiteX51" fmla="*/ 1210941 w 7265875"/>
              <a:gd name="connsiteY51" fmla="*/ 2597498 h 5294681"/>
              <a:gd name="connsiteX52" fmla="*/ 1163577 w 7265875"/>
              <a:gd name="connsiteY52" fmla="*/ 2400026 h 5294681"/>
              <a:gd name="connsiteX53" fmla="*/ 1156694 w 7265875"/>
              <a:gd name="connsiteY53" fmla="*/ 2239708 h 5294681"/>
              <a:gd name="connsiteX54" fmla="*/ 1174082 w 7265875"/>
              <a:gd name="connsiteY54" fmla="*/ 1999931 h 5294681"/>
              <a:gd name="connsiteX55" fmla="*/ 1218904 w 7265875"/>
              <a:gd name="connsiteY55" fmla="*/ 1831845 h 5294681"/>
              <a:gd name="connsiteX56" fmla="*/ 1292599 w 7265875"/>
              <a:gd name="connsiteY56" fmla="*/ 1640745 h 5294681"/>
              <a:gd name="connsiteX57" fmla="*/ 1418669 w 7265875"/>
              <a:gd name="connsiteY57" fmla="*/ 1402624 h 5294681"/>
              <a:gd name="connsiteX58" fmla="*/ 1573391 w 7265875"/>
              <a:gd name="connsiteY58" fmla="*/ 1221572 h 5294681"/>
              <a:gd name="connsiteX59" fmla="*/ 1908863 w 7265875"/>
              <a:gd name="connsiteY59" fmla="*/ 922233 h 5294681"/>
              <a:gd name="connsiteX60" fmla="*/ 2341458 w 7265875"/>
              <a:gd name="connsiteY60" fmla="*/ 666755 h 5294681"/>
              <a:gd name="connsiteX61" fmla="*/ 2596854 w 7265875"/>
              <a:gd name="connsiteY61" fmla="*/ 566274 h 5294681"/>
              <a:gd name="connsiteX62" fmla="*/ 2925240 w 7265875"/>
              <a:gd name="connsiteY62" fmla="*/ 513097 h 5294681"/>
              <a:gd name="connsiteX63" fmla="*/ 3200282 w 7265875"/>
              <a:gd name="connsiteY63" fmla="*/ 510800 h 5294681"/>
              <a:gd name="connsiteX64" fmla="*/ 3265089 w 7265875"/>
              <a:gd name="connsiteY64" fmla="*/ 507027 h 5294681"/>
              <a:gd name="connsiteX65" fmla="*/ 3450264 w 7265875"/>
              <a:gd name="connsiteY65" fmla="*/ 541529 h 5294681"/>
              <a:gd name="connsiteX66" fmla="*/ 3573994 w 7265875"/>
              <a:gd name="connsiteY66" fmla="*/ 579208 h 5294681"/>
              <a:gd name="connsiteX67" fmla="*/ 3848780 w 7265875"/>
              <a:gd name="connsiteY67" fmla="*/ 684833 h 5294681"/>
              <a:gd name="connsiteX68" fmla="*/ 3868579 w 7265875"/>
              <a:gd name="connsiteY68" fmla="*/ 703345 h 5294681"/>
              <a:gd name="connsiteX69" fmla="*/ 4022209 w 7265875"/>
              <a:gd name="connsiteY69" fmla="*/ 786751 h 5294681"/>
              <a:gd name="connsiteX70" fmla="*/ 4276169 w 7265875"/>
              <a:gd name="connsiteY70" fmla="*/ 948408 h 5294681"/>
              <a:gd name="connsiteX71" fmla="*/ 4613973 w 7265875"/>
              <a:gd name="connsiteY71" fmla="*/ 1248464 h 5294681"/>
              <a:gd name="connsiteX72" fmla="*/ 5043464 w 7265875"/>
              <a:gd name="connsiteY72" fmla="*/ 1691809 h 5294681"/>
              <a:gd name="connsiteX73" fmla="*/ 5321226 w 7265875"/>
              <a:gd name="connsiteY73" fmla="*/ 2086187 h 5294681"/>
              <a:gd name="connsiteX74" fmla="*/ 5545818 w 7265875"/>
              <a:gd name="connsiteY74" fmla="*/ 2483739 h 5294681"/>
              <a:gd name="connsiteX75" fmla="*/ 5691878 w 7265875"/>
              <a:gd name="connsiteY75" fmla="*/ 2776682 h 5294681"/>
              <a:gd name="connsiteX76" fmla="*/ 5800983 w 7265875"/>
              <a:gd name="connsiteY76" fmla="*/ 3119859 h 5294681"/>
              <a:gd name="connsiteX77" fmla="*/ 5869189 w 7265875"/>
              <a:gd name="connsiteY77" fmla="*/ 3465656 h 5294681"/>
              <a:gd name="connsiteX78" fmla="*/ 5872665 w 7265875"/>
              <a:gd name="connsiteY78" fmla="*/ 3858636 h 5294681"/>
              <a:gd name="connsiteX79" fmla="*/ 5848245 w 7265875"/>
              <a:gd name="connsiteY79" fmla="*/ 4159620 h 5294681"/>
              <a:gd name="connsiteX80" fmla="*/ 5823097 w 7265875"/>
              <a:gd name="connsiteY80" fmla="*/ 4421313 h 5294681"/>
              <a:gd name="connsiteX81" fmla="*/ 5830107 w 7265875"/>
              <a:gd name="connsiteY81" fmla="*/ 4696449 h 5294681"/>
              <a:gd name="connsiteX82" fmla="*/ 5961296 w 7265875"/>
              <a:gd name="connsiteY82" fmla="*/ 5024139 h 5294681"/>
              <a:gd name="connsiteX83" fmla="*/ 6109961 w 7265875"/>
              <a:gd name="connsiteY83" fmla="*/ 5172165 h 5294681"/>
              <a:gd name="connsiteX84" fmla="*/ 6234955 w 7265875"/>
              <a:gd name="connsiteY84" fmla="*/ 5266282 h 5294681"/>
              <a:gd name="connsiteX85" fmla="*/ 6315578 w 7265875"/>
              <a:gd name="connsiteY85" fmla="*/ 5285850 h 5294681"/>
              <a:gd name="connsiteX86" fmla="*/ 6389841 w 7265875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5854 w 7258192"/>
              <a:gd name="connsiteY40" fmla="*/ 3160391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1005448 w 7258192"/>
              <a:gd name="connsiteY45" fmla="*/ 3660175 h 5294681"/>
              <a:gd name="connsiteX46" fmla="*/ 1192105 w 7258192"/>
              <a:gd name="connsiteY46" fmla="*/ 3524675 h 5294681"/>
              <a:gd name="connsiteX47" fmla="*/ 1308598 w 7258192"/>
              <a:gd name="connsiteY47" fmla="*/ 3328228 h 5294681"/>
              <a:gd name="connsiteX48" fmla="*/ 1348030 w 7258192"/>
              <a:gd name="connsiteY48" fmla="*/ 3122592 h 5294681"/>
              <a:gd name="connsiteX49" fmla="*/ 1293538 w 7258192"/>
              <a:gd name="connsiteY49" fmla="*/ 2896214 h 5294681"/>
              <a:gd name="connsiteX50" fmla="*/ 1262140 w 7258192"/>
              <a:gd name="connsiteY50" fmla="*/ 2767648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5854 w 7258192"/>
              <a:gd name="connsiteY40" fmla="*/ 3160391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1005448 w 7258192"/>
              <a:gd name="connsiteY45" fmla="*/ 3660175 h 5294681"/>
              <a:gd name="connsiteX46" fmla="*/ 1192105 w 7258192"/>
              <a:gd name="connsiteY46" fmla="*/ 3524675 h 5294681"/>
              <a:gd name="connsiteX47" fmla="*/ 1308598 w 7258192"/>
              <a:gd name="connsiteY47" fmla="*/ 3328228 h 5294681"/>
              <a:gd name="connsiteX48" fmla="*/ 1348030 w 7258192"/>
              <a:gd name="connsiteY48" fmla="*/ 3122592 h 5294681"/>
              <a:gd name="connsiteX49" fmla="*/ 1304857 w 7258192"/>
              <a:gd name="connsiteY49" fmla="*/ 2896603 h 5294681"/>
              <a:gd name="connsiteX50" fmla="*/ 1262140 w 7258192"/>
              <a:gd name="connsiteY50" fmla="*/ 2767648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5854 w 7258192"/>
              <a:gd name="connsiteY40" fmla="*/ 3160391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1005448 w 7258192"/>
              <a:gd name="connsiteY45" fmla="*/ 3660175 h 5294681"/>
              <a:gd name="connsiteX46" fmla="*/ 1192105 w 7258192"/>
              <a:gd name="connsiteY46" fmla="*/ 3524675 h 5294681"/>
              <a:gd name="connsiteX47" fmla="*/ 1308598 w 7258192"/>
              <a:gd name="connsiteY47" fmla="*/ 3328228 h 5294681"/>
              <a:gd name="connsiteX48" fmla="*/ 1348030 w 7258192"/>
              <a:gd name="connsiteY48" fmla="*/ 3122592 h 5294681"/>
              <a:gd name="connsiteX49" fmla="*/ 1304857 w 7258192"/>
              <a:gd name="connsiteY49" fmla="*/ 2896603 h 5294681"/>
              <a:gd name="connsiteX50" fmla="*/ 1261940 w 7258192"/>
              <a:gd name="connsiteY50" fmla="*/ 2748807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5854 w 7258192"/>
              <a:gd name="connsiteY40" fmla="*/ 3160391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1005448 w 7258192"/>
              <a:gd name="connsiteY45" fmla="*/ 3660175 h 5294681"/>
              <a:gd name="connsiteX46" fmla="*/ 1192105 w 7258192"/>
              <a:gd name="connsiteY46" fmla="*/ 3524675 h 5294681"/>
              <a:gd name="connsiteX47" fmla="*/ 1308598 w 7258192"/>
              <a:gd name="connsiteY47" fmla="*/ 3328228 h 5294681"/>
              <a:gd name="connsiteX48" fmla="*/ 1348030 w 7258192"/>
              <a:gd name="connsiteY48" fmla="*/ 3122592 h 5294681"/>
              <a:gd name="connsiteX49" fmla="*/ 1304857 w 7258192"/>
              <a:gd name="connsiteY49" fmla="*/ 2896603 h 5294681"/>
              <a:gd name="connsiteX50" fmla="*/ 1261940 w 7258192"/>
              <a:gd name="connsiteY50" fmla="*/ 2748807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5854 w 7258192"/>
              <a:gd name="connsiteY40" fmla="*/ 3160391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1005448 w 7258192"/>
              <a:gd name="connsiteY45" fmla="*/ 3660175 h 5294681"/>
              <a:gd name="connsiteX46" fmla="*/ 1192105 w 7258192"/>
              <a:gd name="connsiteY46" fmla="*/ 3524675 h 5294681"/>
              <a:gd name="connsiteX47" fmla="*/ 1316074 w 7258192"/>
              <a:gd name="connsiteY47" fmla="*/ 3347889 h 5294681"/>
              <a:gd name="connsiteX48" fmla="*/ 1348030 w 7258192"/>
              <a:gd name="connsiteY48" fmla="*/ 3122592 h 5294681"/>
              <a:gd name="connsiteX49" fmla="*/ 1304857 w 7258192"/>
              <a:gd name="connsiteY49" fmla="*/ 2896603 h 5294681"/>
              <a:gd name="connsiteX50" fmla="*/ 1261940 w 7258192"/>
              <a:gd name="connsiteY50" fmla="*/ 2748807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5854 w 7258192"/>
              <a:gd name="connsiteY40" fmla="*/ 3160391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986082 w 7258192"/>
              <a:gd name="connsiteY45" fmla="*/ 3660667 h 5294681"/>
              <a:gd name="connsiteX46" fmla="*/ 1192105 w 7258192"/>
              <a:gd name="connsiteY46" fmla="*/ 3524675 h 5294681"/>
              <a:gd name="connsiteX47" fmla="*/ 1316074 w 7258192"/>
              <a:gd name="connsiteY47" fmla="*/ 3347889 h 5294681"/>
              <a:gd name="connsiteX48" fmla="*/ 1348030 w 7258192"/>
              <a:gd name="connsiteY48" fmla="*/ 3122592 h 5294681"/>
              <a:gd name="connsiteX49" fmla="*/ 1304857 w 7258192"/>
              <a:gd name="connsiteY49" fmla="*/ 2896603 h 5294681"/>
              <a:gd name="connsiteX50" fmla="*/ 1261940 w 7258192"/>
              <a:gd name="connsiteY50" fmla="*/ 2748807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9683 w 7258192"/>
              <a:gd name="connsiteY40" fmla="*/ 3149288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986082 w 7258192"/>
              <a:gd name="connsiteY45" fmla="*/ 3660667 h 5294681"/>
              <a:gd name="connsiteX46" fmla="*/ 1192105 w 7258192"/>
              <a:gd name="connsiteY46" fmla="*/ 3524675 h 5294681"/>
              <a:gd name="connsiteX47" fmla="*/ 1316074 w 7258192"/>
              <a:gd name="connsiteY47" fmla="*/ 3347889 h 5294681"/>
              <a:gd name="connsiteX48" fmla="*/ 1348030 w 7258192"/>
              <a:gd name="connsiteY48" fmla="*/ 3122592 h 5294681"/>
              <a:gd name="connsiteX49" fmla="*/ 1304857 w 7258192"/>
              <a:gd name="connsiteY49" fmla="*/ 2896603 h 5294681"/>
              <a:gd name="connsiteX50" fmla="*/ 1261940 w 7258192"/>
              <a:gd name="connsiteY50" fmla="*/ 2748807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7258192" h="5294681">
                <a:moveTo>
                  <a:pt x="6420219" y="5291029"/>
                </a:moveTo>
                <a:cubicBezTo>
                  <a:pt x="6429422" y="5281992"/>
                  <a:pt x="6532878" y="5301238"/>
                  <a:pt x="6542081" y="5292201"/>
                </a:cubicBezTo>
                <a:lnTo>
                  <a:pt x="6739890" y="5224718"/>
                </a:lnTo>
                <a:lnTo>
                  <a:pt x="7016623" y="5120415"/>
                </a:lnTo>
                <a:lnTo>
                  <a:pt x="7141672" y="4975336"/>
                </a:lnTo>
                <a:lnTo>
                  <a:pt x="7197090" y="4850645"/>
                </a:lnTo>
                <a:cubicBezTo>
                  <a:pt x="7200724" y="4814226"/>
                  <a:pt x="7225255" y="4772579"/>
                  <a:pt x="7228889" y="4736160"/>
                </a:cubicBezTo>
                <a:lnTo>
                  <a:pt x="7252508" y="4587409"/>
                </a:lnTo>
                <a:cubicBezTo>
                  <a:pt x="7250911" y="4485394"/>
                  <a:pt x="7269063" y="4394418"/>
                  <a:pt x="7247718" y="4281363"/>
                </a:cubicBezTo>
                <a:lnTo>
                  <a:pt x="7071329" y="3709954"/>
                </a:lnTo>
                <a:cubicBezTo>
                  <a:pt x="7039267" y="3616145"/>
                  <a:pt x="7016665" y="3522263"/>
                  <a:pt x="6984603" y="3428454"/>
                </a:cubicBezTo>
                <a:lnTo>
                  <a:pt x="6925750" y="3212125"/>
                </a:lnTo>
                <a:cubicBezTo>
                  <a:pt x="6895559" y="3129800"/>
                  <a:pt x="6884903" y="3072160"/>
                  <a:pt x="6854712" y="2989835"/>
                </a:cubicBezTo>
                <a:lnTo>
                  <a:pt x="6777501" y="2730977"/>
                </a:lnTo>
                <a:cubicBezTo>
                  <a:pt x="6712726" y="2579379"/>
                  <a:pt x="6643316" y="2457873"/>
                  <a:pt x="6578541" y="2306275"/>
                </a:cubicBezTo>
                <a:lnTo>
                  <a:pt x="6496138" y="2187725"/>
                </a:lnTo>
                <a:lnTo>
                  <a:pt x="6205694" y="1733219"/>
                </a:lnTo>
                <a:lnTo>
                  <a:pt x="5796863" y="1208205"/>
                </a:lnTo>
                <a:lnTo>
                  <a:pt x="5326727" y="791264"/>
                </a:lnTo>
                <a:lnTo>
                  <a:pt x="4736669" y="416270"/>
                </a:lnTo>
                <a:cubicBezTo>
                  <a:pt x="4568658" y="335394"/>
                  <a:pt x="4455356" y="285612"/>
                  <a:pt x="4252033" y="188179"/>
                </a:cubicBezTo>
                <a:lnTo>
                  <a:pt x="4184527" y="157197"/>
                </a:lnTo>
                <a:cubicBezTo>
                  <a:pt x="4155679" y="151373"/>
                  <a:pt x="4068102" y="118081"/>
                  <a:pt x="4039254" y="112257"/>
                </a:cubicBezTo>
                <a:lnTo>
                  <a:pt x="3707787" y="32491"/>
                </a:lnTo>
                <a:lnTo>
                  <a:pt x="3427114" y="0"/>
                </a:lnTo>
                <a:lnTo>
                  <a:pt x="3136919" y="3801"/>
                </a:lnTo>
                <a:lnTo>
                  <a:pt x="2777875" y="47439"/>
                </a:lnTo>
                <a:cubicBezTo>
                  <a:pt x="2694902" y="65974"/>
                  <a:pt x="2624805" y="74848"/>
                  <a:pt x="2541832" y="93383"/>
                </a:cubicBezTo>
                <a:lnTo>
                  <a:pt x="2267081" y="166090"/>
                </a:lnTo>
                <a:cubicBezTo>
                  <a:pt x="2192690" y="197878"/>
                  <a:pt x="2137507" y="210454"/>
                  <a:pt x="2063116" y="242242"/>
                </a:cubicBezTo>
                <a:lnTo>
                  <a:pt x="1774267" y="375941"/>
                </a:lnTo>
                <a:lnTo>
                  <a:pt x="1599048" y="456637"/>
                </a:lnTo>
                <a:lnTo>
                  <a:pt x="1226850" y="658116"/>
                </a:lnTo>
                <a:lnTo>
                  <a:pt x="903956" y="875566"/>
                </a:lnTo>
                <a:lnTo>
                  <a:pt x="529431" y="1187341"/>
                </a:lnTo>
                <a:lnTo>
                  <a:pt x="405508" y="1315599"/>
                </a:lnTo>
                <a:lnTo>
                  <a:pt x="165338" y="1660706"/>
                </a:lnTo>
                <a:cubicBezTo>
                  <a:pt x="117595" y="1748639"/>
                  <a:pt x="76169" y="1829248"/>
                  <a:pt x="55340" y="1920788"/>
                </a:cubicBezTo>
                <a:lnTo>
                  <a:pt x="6581" y="2245991"/>
                </a:lnTo>
                <a:cubicBezTo>
                  <a:pt x="4387" y="2420236"/>
                  <a:pt x="2194" y="2594482"/>
                  <a:pt x="0" y="2768727"/>
                </a:cubicBezTo>
                <a:cubicBezTo>
                  <a:pt x="23359" y="2917729"/>
                  <a:pt x="51837" y="3018609"/>
                  <a:pt x="79683" y="3149288"/>
                </a:cubicBezTo>
                <a:lnTo>
                  <a:pt x="145127" y="3285082"/>
                </a:lnTo>
                <a:lnTo>
                  <a:pt x="305624" y="3464436"/>
                </a:lnTo>
                <a:lnTo>
                  <a:pt x="408702" y="3550427"/>
                </a:lnTo>
                <a:lnTo>
                  <a:pt x="574429" y="3658516"/>
                </a:lnTo>
                <a:cubicBezTo>
                  <a:pt x="679862" y="3689509"/>
                  <a:pt x="890169" y="3681034"/>
                  <a:pt x="986082" y="3660667"/>
                </a:cubicBezTo>
                <a:cubicBezTo>
                  <a:pt x="1081995" y="3640300"/>
                  <a:pt x="1137106" y="3576805"/>
                  <a:pt x="1192105" y="3524675"/>
                </a:cubicBezTo>
                <a:cubicBezTo>
                  <a:pt x="1247104" y="3472545"/>
                  <a:pt x="1283053" y="3416842"/>
                  <a:pt x="1316074" y="3347889"/>
                </a:cubicBezTo>
                <a:cubicBezTo>
                  <a:pt x="1349095" y="3278936"/>
                  <a:pt x="1349899" y="3197806"/>
                  <a:pt x="1348030" y="3122592"/>
                </a:cubicBezTo>
                <a:cubicBezTo>
                  <a:pt x="1346161" y="3047378"/>
                  <a:pt x="1319181" y="2937703"/>
                  <a:pt x="1304857" y="2896603"/>
                </a:cubicBezTo>
                <a:cubicBezTo>
                  <a:pt x="1289420" y="2828457"/>
                  <a:pt x="1284450" y="2829620"/>
                  <a:pt x="1261940" y="2748807"/>
                </a:cubicBezTo>
                <a:lnTo>
                  <a:pt x="1203258" y="2597498"/>
                </a:lnTo>
                <a:lnTo>
                  <a:pt x="1155894" y="2400026"/>
                </a:lnTo>
                <a:lnTo>
                  <a:pt x="1149011" y="2239708"/>
                </a:lnTo>
                <a:cubicBezTo>
                  <a:pt x="1148466" y="2171640"/>
                  <a:pt x="1166944" y="2067999"/>
                  <a:pt x="1166399" y="1999931"/>
                </a:cubicBezTo>
                <a:lnTo>
                  <a:pt x="1211221" y="1831845"/>
                </a:lnTo>
                <a:lnTo>
                  <a:pt x="1284916" y="1640745"/>
                </a:lnTo>
                <a:lnTo>
                  <a:pt x="1410986" y="1402624"/>
                </a:lnTo>
                <a:lnTo>
                  <a:pt x="1565708" y="1221572"/>
                </a:lnTo>
                <a:cubicBezTo>
                  <a:pt x="1672244" y="1101408"/>
                  <a:pt x="1790536" y="1019493"/>
                  <a:pt x="1901180" y="922233"/>
                </a:cubicBezTo>
                <a:cubicBezTo>
                  <a:pt x="2041212" y="821815"/>
                  <a:pt x="2189577" y="751914"/>
                  <a:pt x="2333775" y="666755"/>
                </a:cubicBezTo>
                <a:lnTo>
                  <a:pt x="2589171" y="566274"/>
                </a:lnTo>
                <a:lnTo>
                  <a:pt x="2917557" y="513097"/>
                </a:lnTo>
                <a:cubicBezTo>
                  <a:pt x="3028778" y="498685"/>
                  <a:pt x="3113535" y="504452"/>
                  <a:pt x="3192599" y="510800"/>
                </a:cubicBezTo>
                <a:cubicBezTo>
                  <a:pt x="3244466" y="512889"/>
                  <a:pt x="3231221" y="497276"/>
                  <a:pt x="3257406" y="507027"/>
                </a:cubicBezTo>
                <a:cubicBezTo>
                  <a:pt x="3283591" y="516778"/>
                  <a:pt x="3391097" y="529499"/>
                  <a:pt x="3442581" y="541529"/>
                </a:cubicBezTo>
                <a:cubicBezTo>
                  <a:pt x="3494065" y="553559"/>
                  <a:pt x="3471685" y="539400"/>
                  <a:pt x="3566311" y="579208"/>
                </a:cubicBezTo>
                <a:lnTo>
                  <a:pt x="3841097" y="684833"/>
                </a:lnTo>
                <a:cubicBezTo>
                  <a:pt x="3890194" y="705522"/>
                  <a:pt x="3831991" y="686359"/>
                  <a:pt x="3860896" y="703345"/>
                </a:cubicBezTo>
                <a:cubicBezTo>
                  <a:pt x="3889801" y="720331"/>
                  <a:pt x="3945954" y="742705"/>
                  <a:pt x="4014526" y="786751"/>
                </a:cubicBezTo>
                <a:lnTo>
                  <a:pt x="4268486" y="948408"/>
                </a:lnTo>
                <a:lnTo>
                  <a:pt x="4606290" y="1248464"/>
                </a:lnTo>
                <a:lnTo>
                  <a:pt x="5035781" y="1691809"/>
                </a:lnTo>
                <a:cubicBezTo>
                  <a:pt x="5128368" y="1823268"/>
                  <a:pt x="5231653" y="1951148"/>
                  <a:pt x="5313543" y="2086187"/>
                </a:cubicBezTo>
                <a:lnTo>
                  <a:pt x="5538135" y="2483739"/>
                </a:lnTo>
                <a:lnTo>
                  <a:pt x="5684195" y="2776682"/>
                </a:lnTo>
                <a:cubicBezTo>
                  <a:pt x="5735654" y="2902975"/>
                  <a:pt x="5760126" y="2986287"/>
                  <a:pt x="5793300" y="3119859"/>
                </a:cubicBezTo>
                <a:lnTo>
                  <a:pt x="5861506" y="3465656"/>
                </a:lnTo>
                <a:cubicBezTo>
                  <a:pt x="5862665" y="3596649"/>
                  <a:pt x="5863823" y="3727643"/>
                  <a:pt x="5864982" y="3858636"/>
                </a:cubicBezTo>
                <a:lnTo>
                  <a:pt x="5840562" y="4159620"/>
                </a:lnTo>
                <a:lnTo>
                  <a:pt x="5815414" y="4421313"/>
                </a:lnTo>
                <a:lnTo>
                  <a:pt x="5822424" y="4696449"/>
                </a:lnTo>
                <a:lnTo>
                  <a:pt x="5953613" y="5024139"/>
                </a:lnTo>
                <a:lnTo>
                  <a:pt x="6102278" y="5172165"/>
                </a:lnTo>
                <a:lnTo>
                  <a:pt x="6227272" y="5266282"/>
                </a:lnTo>
                <a:lnTo>
                  <a:pt x="6307895" y="5285850"/>
                </a:lnTo>
                <a:lnTo>
                  <a:pt x="6382158" y="5285185"/>
                </a:lnTo>
              </a:path>
            </a:pathLst>
          </a:custGeom>
          <a:solidFill>
            <a:srgbClr val="FFC000">
              <a:alpha val="43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fi-FI">
              <a:solidFill>
                <a:srgbClr val="FFFFFF"/>
              </a:solidFill>
            </a:endParaRPr>
          </a:p>
        </p:txBody>
      </p:sp>
      <p:pic>
        <p:nvPicPr>
          <p:cNvPr id="3074" name="Picture 2" descr="\\adturku.fi\jaot\Koti05\thintsan\Omat tiedostot\Asiakirjat\Esitykset\Malleja\Turku_pysty_300ppi_white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9" y="5087159"/>
            <a:ext cx="1068701" cy="133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Puolivapaa piirto 28"/>
          <p:cNvSpPr/>
          <p:nvPr/>
        </p:nvSpPr>
        <p:spPr>
          <a:xfrm>
            <a:off x="4625340" y="678180"/>
            <a:ext cx="2743200" cy="2484120"/>
          </a:xfrm>
          <a:custGeom>
            <a:avLst/>
            <a:gdLst>
              <a:gd name="connsiteX0" fmla="*/ 99060 w 2743200"/>
              <a:gd name="connsiteY0" fmla="*/ 0 h 2484120"/>
              <a:gd name="connsiteX1" fmla="*/ 38100 w 2743200"/>
              <a:gd name="connsiteY1" fmla="*/ 198120 h 2484120"/>
              <a:gd name="connsiteX2" fmla="*/ 38100 w 2743200"/>
              <a:gd name="connsiteY2" fmla="*/ 434340 h 2484120"/>
              <a:gd name="connsiteX3" fmla="*/ 0 w 2743200"/>
              <a:gd name="connsiteY3" fmla="*/ 556260 h 2484120"/>
              <a:gd name="connsiteX4" fmla="*/ 144780 w 2743200"/>
              <a:gd name="connsiteY4" fmla="*/ 601980 h 2484120"/>
              <a:gd name="connsiteX5" fmla="*/ 335280 w 2743200"/>
              <a:gd name="connsiteY5" fmla="*/ 701040 h 2484120"/>
              <a:gd name="connsiteX6" fmla="*/ 571500 w 2743200"/>
              <a:gd name="connsiteY6" fmla="*/ 815340 h 2484120"/>
              <a:gd name="connsiteX7" fmla="*/ 723900 w 2743200"/>
              <a:gd name="connsiteY7" fmla="*/ 937260 h 2484120"/>
              <a:gd name="connsiteX8" fmla="*/ 914400 w 2743200"/>
              <a:gd name="connsiteY8" fmla="*/ 1097280 h 2484120"/>
              <a:gd name="connsiteX9" fmla="*/ 1158240 w 2743200"/>
              <a:gd name="connsiteY9" fmla="*/ 1325880 h 2484120"/>
              <a:gd name="connsiteX10" fmla="*/ 1417320 w 2743200"/>
              <a:gd name="connsiteY10" fmla="*/ 1600200 h 2484120"/>
              <a:gd name="connsiteX11" fmla="*/ 1600200 w 2743200"/>
              <a:gd name="connsiteY11" fmla="*/ 1790700 h 2484120"/>
              <a:gd name="connsiteX12" fmla="*/ 1790700 w 2743200"/>
              <a:gd name="connsiteY12" fmla="*/ 2110740 h 2484120"/>
              <a:gd name="connsiteX13" fmla="*/ 2011680 w 2743200"/>
              <a:gd name="connsiteY13" fmla="*/ 2484120 h 2484120"/>
              <a:gd name="connsiteX14" fmla="*/ 2407920 w 2743200"/>
              <a:gd name="connsiteY14" fmla="*/ 2270760 h 2484120"/>
              <a:gd name="connsiteX15" fmla="*/ 2628900 w 2743200"/>
              <a:gd name="connsiteY15" fmla="*/ 2026920 h 2484120"/>
              <a:gd name="connsiteX16" fmla="*/ 2743200 w 2743200"/>
              <a:gd name="connsiteY16" fmla="*/ 1828800 h 2484120"/>
              <a:gd name="connsiteX17" fmla="*/ 2552700 w 2743200"/>
              <a:gd name="connsiteY17" fmla="*/ 1554480 h 2484120"/>
              <a:gd name="connsiteX18" fmla="*/ 2346960 w 2743200"/>
              <a:gd name="connsiteY18" fmla="*/ 1325880 h 2484120"/>
              <a:gd name="connsiteX19" fmla="*/ 2217420 w 2743200"/>
              <a:gd name="connsiteY19" fmla="*/ 1173480 h 2484120"/>
              <a:gd name="connsiteX20" fmla="*/ 2019300 w 2743200"/>
              <a:gd name="connsiteY20" fmla="*/ 982980 h 2484120"/>
              <a:gd name="connsiteX21" fmla="*/ 1767840 w 2743200"/>
              <a:gd name="connsiteY21" fmla="*/ 762000 h 2484120"/>
              <a:gd name="connsiteX22" fmla="*/ 1455420 w 2743200"/>
              <a:gd name="connsiteY22" fmla="*/ 563880 h 2484120"/>
              <a:gd name="connsiteX23" fmla="*/ 1097280 w 2743200"/>
              <a:gd name="connsiteY23" fmla="*/ 342900 h 2484120"/>
              <a:gd name="connsiteX24" fmla="*/ 815340 w 2743200"/>
              <a:gd name="connsiteY24" fmla="*/ 220980 h 2484120"/>
              <a:gd name="connsiteX25" fmla="*/ 601980 w 2743200"/>
              <a:gd name="connsiteY25" fmla="*/ 137160 h 2484120"/>
              <a:gd name="connsiteX26" fmla="*/ 411480 w 2743200"/>
              <a:gd name="connsiteY26" fmla="*/ 76200 h 2484120"/>
              <a:gd name="connsiteX27" fmla="*/ 190500 w 2743200"/>
              <a:gd name="connsiteY27" fmla="*/ 30480 h 2484120"/>
              <a:gd name="connsiteX28" fmla="*/ 99060 w 2743200"/>
              <a:gd name="connsiteY28" fmla="*/ 0 h 248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43200" h="2484120">
                <a:moveTo>
                  <a:pt x="99060" y="0"/>
                </a:moveTo>
                <a:lnTo>
                  <a:pt x="38100" y="198120"/>
                </a:lnTo>
                <a:lnTo>
                  <a:pt x="38100" y="434340"/>
                </a:lnTo>
                <a:lnTo>
                  <a:pt x="0" y="556260"/>
                </a:lnTo>
                <a:lnTo>
                  <a:pt x="144780" y="601980"/>
                </a:lnTo>
                <a:lnTo>
                  <a:pt x="335280" y="701040"/>
                </a:lnTo>
                <a:lnTo>
                  <a:pt x="571500" y="815340"/>
                </a:lnTo>
                <a:lnTo>
                  <a:pt x="723900" y="937260"/>
                </a:lnTo>
                <a:lnTo>
                  <a:pt x="914400" y="1097280"/>
                </a:lnTo>
                <a:lnTo>
                  <a:pt x="1158240" y="1325880"/>
                </a:lnTo>
                <a:lnTo>
                  <a:pt x="1417320" y="1600200"/>
                </a:lnTo>
                <a:lnTo>
                  <a:pt x="1600200" y="1790700"/>
                </a:lnTo>
                <a:lnTo>
                  <a:pt x="1790700" y="2110740"/>
                </a:lnTo>
                <a:lnTo>
                  <a:pt x="2011680" y="2484120"/>
                </a:lnTo>
                <a:lnTo>
                  <a:pt x="2407920" y="2270760"/>
                </a:lnTo>
                <a:lnTo>
                  <a:pt x="2628900" y="2026920"/>
                </a:lnTo>
                <a:lnTo>
                  <a:pt x="2743200" y="1828800"/>
                </a:lnTo>
                <a:lnTo>
                  <a:pt x="2552700" y="1554480"/>
                </a:lnTo>
                <a:lnTo>
                  <a:pt x="2346960" y="1325880"/>
                </a:lnTo>
                <a:lnTo>
                  <a:pt x="2217420" y="1173480"/>
                </a:lnTo>
                <a:lnTo>
                  <a:pt x="2019300" y="982980"/>
                </a:lnTo>
                <a:lnTo>
                  <a:pt x="1767840" y="762000"/>
                </a:lnTo>
                <a:lnTo>
                  <a:pt x="1455420" y="563880"/>
                </a:lnTo>
                <a:lnTo>
                  <a:pt x="1097280" y="342900"/>
                </a:lnTo>
                <a:lnTo>
                  <a:pt x="815340" y="220980"/>
                </a:lnTo>
                <a:lnTo>
                  <a:pt x="601980" y="137160"/>
                </a:lnTo>
                <a:lnTo>
                  <a:pt x="411480" y="76200"/>
                </a:lnTo>
                <a:lnTo>
                  <a:pt x="190500" y="30480"/>
                </a:lnTo>
                <a:lnTo>
                  <a:pt x="99060" y="0"/>
                </a:lnTo>
                <a:close/>
              </a:path>
            </a:pathLst>
          </a:cu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fi-FI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26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6038"/>
            <a:ext cx="9205913" cy="690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8646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161" y="260648"/>
            <a:ext cx="8308330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254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9" name="Tekstiruutu 2"/>
          <p:cNvSpPr txBox="1">
            <a:spLocks noChangeArrowheads="1"/>
          </p:cNvSpPr>
          <p:nvPr/>
        </p:nvSpPr>
        <p:spPr bwMode="auto">
          <a:xfrm>
            <a:off x="4079875" y="6318250"/>
            <a:ext cx="4899025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fi-FI" sz="800">
                <a:solidFill>
                  <a:srgbClr val="7F7F7F"/>
                </a:solidFill>
                <a:latin typeface="Copperplate Gothic Light" pitchFamily="34" charset="0"/>
              </a:rPr>
              <a:t>ARKKITEHTITOIMISTO SIGGE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168291" cy="5595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82399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9144000" cy="5865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15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514350"/>
            <a:ext cx="8648700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2280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0"/>
            <a:ext cx="8569325" cy="689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70905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28575"/>
            <a:ext cx="9144000" cy="622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5" name="Tekstiruutu 2"/>
          <p:cNvSpPr txBox="1">
            <a:spLocks noChangeArrowheads="1"/>
          </p:cNvSpPr>
          <p:nvPr/>
        </p:nvSpPr>
        <p:spPr bwMode="auto">
          <a:xfrm>
            <a:off x="134938" y="6186488"/>
            <a:ext cx="8472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i-FI" sz="2800" dirty="0" smtClean="0">
                <a:solidFill>
                  <a:srgbClr val="FFFFFF"/>
                </a:solidFill>
                <a:latin typeface="Copperplate Gothic Light" pitchFamily="34" charset="0"/>
              </a:rPr>
              <a:t>CASTLE TOWN</a:t>
            </a:r>
            <a:endParaRPr lang="fi-FI" sz="1200" dirty="0">
              <a:solidFill>
                <a:srgbClr val="FFFFFF"/>
              </a:solidFill>
              <a:latin typeface="Copperplate Gothic Light" pitchFamily="34" charset="0"/>
            </a:endParaRPr>
          </a:p>
        </p:txBody>
      </p:sp>
      <p:sp>
        <p:nvSpPr>
          <p:cNvPr id="7" name="Tekstiruutu 6"/>
          <p:cNvSpPr txBox="1"/>
          <p:nvPr/>
        </p:nvSpPr>
        <p:spPr>
          <a:xfrm>
            <a:off x="4079875" y="6318250"/>
            <a:ext cx="48990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fi-FI" sz="800" dirty="0">
                <a:solidFill>
                  <a:srgbClr val="FFFFFF">
                    <a:lumMod val="50000"/>
                  </a:srgbClr>
                </a:solidFill>
                <a:latin typeface="Copperplate Gothic Light" pitchFamily="34" charset="0"/>
              </a:rPr>
              <a:t>C &amp; J ARKKITEHDIT</a:t>
            </a:r>
          </a:p>
        </p:txBody>
      </p:sp>
    </p:spTree>
    <p:extLst>
      <p:ext uri="{BB962C8B-B14F-4D97-AF65-F5344CB8AC3E}">
        <p14:creationId xmlns:p14="http://schemas.microsoft.com/office/powerpoint/2010/main" val="218125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iruutu 6"/>
          <p:cNvSpPr txBox="1"/>
          <p:nvPr/>
        </p:nvSpPr>
        <p:spPr>
          <a:xfrm>
            <a:off x="4079875" y="6318250"/>
            <a:ext cx="48990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fi-FI" sz="800" dirty="0">
                <a:solidFill>
                  <a:schemeClr val="bg1">
                    <a:lumMod val="50000"/>
                  </a:schemeClr>
                </a:solidFill>
                <a:latin typeface="Copperplate Gothic Light" pitchFamily="34" charset="0"/>
              </a:rPr>
              <a:t>TUOMAS SEPPÄNEN</a:t>
            </a:r>
          </a:p>
        </p:txBody>
      </p:sp>
    </p:spTree>
    <p:extLst>
      <p:ext uri="{BB962C8B-B14F-4D97-AF65-F5344CB8AC3E}">
        <p14:creationId xmlns:p14="http://schemas.microsoft.com/office/powerpoint/2010/main" val="62649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i-FI" sz="14000" dirty="0" smtClean="0"/>
              <a:t>5</a:t>
            </a:r>
            <a:r>
              <a:rPr lang="fi-FI" sz="4400" dirty="0" smtClean="0"/>
              <a:t> UUTTA TURKUA</a:t>
            </a:r>
            <a:endParaRPr lang="fi-FI" sz="4400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04ED2EF-5F81-BF4E-B183-FC9EBAF08F64}" type="datetime1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19.1.2016</a:t>
            </a:fld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i-FI" dirty="0" smtClean="0">
                <a:solidFill>
                  <a:prstClr val="black">
                    <a:tint val="75000"/>
                  </a:prstClr>
                </a:solidFill>
              </a:rPr>
              <a:t>Timo Hintsanen</a:t>
            </a:r>
            <a:endParaRPr lang="fi-FI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313BD74-EA17-574A-98E7-0901538991B3}" type="slidenum">
              <a:rPr lang="fi-FI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fi-FI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Kuva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963"/>
            <a:ext cx="9144000" cy="701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kstiruutu 7"/>
          <p:cNvSpPr txBox="1"/>
          <p:nvPr/>
        </p:nvSpPr>
        <p:spPr>
          <a:xfrm>
            <a:off x="2637264" y="0"/>
            <a:ext cx="6264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fi-FI" sz="2800" dirty="0" smtClean="0">
                <a:solidFill>
                  <a:prstClr val="black"/>
                </a:solidFill>
                <a:latin typeface="Eras Demi ITC" panose="020B0805030504020804" pitchFamily="34" charset="0"/>
              </a:rPr>
              <a:t>Turku tänään ja huomenna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fi-FI" sz="1200" dirty="0" smtClean="0">
                <a:solidFill>
                  <a:prstClr val="black"/>
                </a:solidFill>
                <a:latin typeface="Eras Demi ITC" panose="020B0805030504020804" pitchFamily="34" charset="0"/>
              </a:rPr>
              <a:t>Timo Hintsanen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fi-FI" sz="1200" dirty="0" smtClean="0">
                <a:solidFill>
                  <a:prstClr val="black"/>
                </a:solidFill>
                <a:latin typeface="Eras Demi ITC" panose="020B0805030504020804" pitchFamily="34" charset="0"/>
              </a:rPr>
              <a:t>Kaupunkisuunnittelujohtaja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fi-FI" sz="1200" dirty="0" smtClean="0">
                <a:solidFill>
                  <a:prstClr val="black"/>
                </a:solidFill>
                <a:latin typeface="Eras Demi ITC" panose="020B0805030504020804" pitchFamily="34" charset="0"/>
              </a:rPr>
              <a:t>26.6.2015</a:t>
            </a:r>
            <a:endParaRPr lang="fi-FI" sz="1200" dirty="0">
              <a:solidFill>
                <a:prstClr val="black"/>
              </a:solidFill>
              <a:latin typeface="Eras Demi ITC" panose="020B0805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99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iruutu 6"/>
          <p:cNvSpPr txBox="1"/>
          <p:nvPr/>
        </p:nvSpPr>
        <p:spPr>
          <a:xfrm>
            <a:off x="4079875" y="6318250"/>
            <a:ext cx="4899025" cy="2159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fi-FI" sz="800" dirty="0" smtClean="0">
                <a:solidFill>
                  <a:schemeClr val="bg1">
                    <a:lumMod val="50000"/>
                  </a:schemeClr>
                </a:solidFill>
                <a:latin typeface="Copperplate Gothic Light" pitchFamily="34" charset="0"/>
              </a:rPr>
              <a:t>HARTELA / C &amp; J ARCHITECTS</a:t>
            </a:r>
            <a:endParaRPr lang="fi-FI" sz="800" dirty="0">
              <a:solidFill>
                <a:schemeClr val="bg1">
                  <a:lumMod val="50000"/>
                </a:schemeClr>
              </a:solidFill>
              <a:latin typeface="Copperplate Gothic Light" pitchFamily="34" charset="0"/>
            </a:endParaRPr>
          </a:p>
        </p:txBody>
      </p:sp>
      <p:pic>
        <p:nvPicPr>
          <p:cNvPr id="320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09" y="332656"/>
            <a:ext cx="8613299" cy="5976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103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ekstiruutu 2"/>
          <p:cNvSpPr txBox="1">
            <a:spLocks noChangeArrowheads="1"/>
          </p:cNvSpPr>
          <p:nvPr/>
        </p:nvSpPr>
        <p:spPr bwMode="auto">
          <a:xfrm>
            <a:off x="134938" y="6186488"/>
            <a:ext cx="8472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fi-FI" sz="2800">
                <a:solidFill>
                  <a:srgbClr val="FFFFFF"/>
                </a:solidFill>
                <a:latin typeface="Copperplate Gothic Light" pitchFamily="34" charset="0"/>
              </a:rPr>
              <a:t>HARPPUUNAKORTTELI</a:t>
            </a:r>
            <a:endParaRPr lang="fi-FI" sz="1200">
              <a:solidFill>
                <a:srgbClr val="FFFFFF"/>
              </a:solidFill>
              <a:latin typeface="Copperplate Gothic Light" pitchFamily="34" charset="0"/>
            </a:endParaRPr>
          </a:p>
        </p:txBody>
      </p:sp>
      <p:sp>
        <p:nvSpPr>
          <p:cNvPr id="7" name="Tekstiruutu 6"/>
          <p:cNvSpPr txBox="1"/>
          <p:nvPr/>
        </p:nvSpPr>
        <p:spPr>
          <a:xfrm>
            <a:off x="4079875" y="6318250"/>
            <a:ext cx="4899025" cy="261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fi-FI" sz="1100" dirty="0">
                <a:solidFill>
                  <a:srgbClr val="FFFFFF">
                    <a:lumMod val="50000"/>
                  </a:srgbClr>
                </a:solidFill>
                <a:latin typeface="Copperplate Gothic Light" pitchFamily="34" charset="0"/>
              </a:rPr>
              <a:t>ARKKITEHTITOIMISTO SIGGE</a:t>
            </a:r>
          </a:p>
        </p:txBody>
      </p:sp>
      <p:pic>
        <p:nvPicPr>
          <p:cNvPr id="163844" name="Kuva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404813"/>
            <a:ext cx="8720137" cy="581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01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62625"/>
            <a:ext cx="91440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2"/>
          <p:cNvSpPr txBox="1">
            <a:spLocks/>
          </p:cNvSpPr>
          <p:nvPr/>
        </p:nvSpPr>
        <p:spPr>
          <a:xfrm>
            <a:off x="636937" y="3327848"/>
            <a:ext cx="8010896" cy="184718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600" b="1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ysClr val="window" lastClr="FFFFFF"/>
                </a:solidFill>
              </a:rPr>
              <a:t/>
            </a:r>
            <a:br>
              <a:rPr lang="en-US" dirty="0" smtClean="0">
                <a:solidFill>
                  <a:sysClr val="window" lastClr="FFFFFF"/>
                </a:solidFill>
              </a:rPr>
            </a:br>
            <a:r>
              <a:rPr lang="en-US" sz="4000" dirty="0" smtClean="0">
                <a:solidFill>
                  <a:sysClr val="window" lastClr="FFFFFF"/>
                </a:solidFill>
              </a:rPr>
              <a:t>Campus and Science Park as an Innovation Platform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800" dirty="0" smtClean="0">
                <a:solidFill>
                  <a:sysClr val="window" lastClr="FFFFFF"/>
                </a:solidFill>
              </a:rPr>
              <a:t>Co-operation and participation</a:t>
            </a:r>
            <a:endParaRPr lang="en-US" sz="2800" dirty="0">
              <a:solidFill>
                <a:sysClr val="window" lastClr="FFFFFF"/>
              </a:solidFill>
            </a:endParaRPr>
          </a:p>
        </p:txBody>
      </p:sp>
      <p:sp>
        <p:nvSpPr>
          <p:cNvPr id="3" name="Otsikk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7937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80000"/>
                    </a14:imgEffect>
                    <a14:imgEffect>
                      <a14:brightnessContrast bright="-1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079" y="-5853"/>
            <a:ext cx="9237663" cy="674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llipsi 2"/>
          <p:cNvSpPr/>
          <p:nvPr/>
        </p:nvSpPr>
        <p:spPr>
          <a:xfrm>
            <a:off x="4548752" y="189178"/>
            <a:ext cx="2975575" cy="3095807"/>
          </a:xfrm>
          <a:prstGeom prst="ellipse">
            <a:avLst/>
          </a:prstGeom>
          <a:noFill/>
          <a:ln w="41275">
            <a:solidFill>
              <a:srgbClr val="FFC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Puolivapaa piirto 1"/>
          <p:cNvSpPr/>
          <p:nvPr/>
        </p:nvSpPr>
        <p:spPr>
          <a:xfrm>
            <a:off x="2045226" y="5340312"/>
            <a:ext cx="1650249" cy="1395948"/>
          </a:xfrm>
          <a:custGeom>
            <a:avLst/>
            <a:gdLst>
              <a:gd name="connsiteX0" fmla="*/ 151498 w 1650249"/>
              <a:gd name="connsiteY0" fmla="*/ 37875 h 1395948"/>
              <a:gd name="connsiteX1" fmla="*/ 0 w 1650249"/>
              <a:gd name="connsiteY1" fmla="*/ 232658 h 1395948"/>
              <a:gd name="connsiteX2" fmla="*/ 102802 w 1650249"/>
              <a:gd name="connsiteY2" fmla="*/ 281354 h 1395948"/>
              <a:gd name="connsiteX3" fmla="*/ 162320 w 1650249"/>
              <a:gd name="connsiteY3" fmla="*/ 340871 h 1395948"/>
              <a:gd name="connsiteX4" fmla="*/ 351692 w 1650249"/>
              <a:gd name="connsiteY4" fmla="*/ 394978 h 1395948"/>
              <a:gd name="connsiteX5" fmla="*/ 551886 w 1650249"/>
              <a:gd name="connsiteY5" fmla="*/ 384157 h 1395948"/>
              <a:gd name="connsiteX6" fmla="*/ 665510 w 1650249"/>
              <a:gd name="connsiteY6" fmla="*/ 411210 h 1395948"/>
              <a:gd name="connsiteX7" fmla="*/ 800776 w 1650249"/>
              <a:gd name="connsiteY7" fmla="*/ 595172 h 1395948"/>
              <a:gd name="connsiteX8" fmla="*/ 908989 w 1650249"/>
              <a:gd name="connsiteY8" fmla="*/ 822419 h 1395948"/>
              <a:gd name="connsiteX9" fmla="*/ 1076720 w 1650249"/>
              <a:gd name="connsiteY9" fmla="*/ 1109184 h 1395948"/>
              <a:gd name="connsiteX10" fmla="*/ 1136237 w 1650249"/>
              <a:gd name="connsiteY10" fmla="*/ 1341842 h 1395948"/>
              <a:gd name="connsiteX11" fmla="*/ 1147058 w 1650249"/>
              <a:gd name="connsiteY11" fmla="*/ 1395948 h 1395948"/>
              <a:gd name="connsiteX12" fmla="*/ 1650249 w 1650249"/>
              <a:gd name="connsiteY12" fmla="*/ 1390538 h 1395948"/>
              <a:gd name="connsiteX13" fmla="*/ 1487929 w 1650249"/>
              <a:gd name="connsiteY13" fmla="*/ 1293146 h 1395948"/>
              <a:gd name="connsiteX14" fmla="*/ 1406769 w 1650249"/>
              <a:gd name="connsiteY14" fmla="*/ 1114595 h 1395948"/>
              <a:gd name="connsiteX15" fmla="*/ 1341841 w 1650249"/>
              <a:gd name="connsiteY15" fmla="*/ 1049667 h 1395948"/>
              <a:gd name="connsiteX16" fmla="*/ 1309378 w 1650249"/>
              <a:gd name="connsiteY16" fmla="*/ 968507 h 1395948"/>
              <a:gd name="connsiteX17" fmla="*/ 1282324 w 1650249"/>
              <a:gd name="connsiteY17" fmla="*/ 822419 h 1395948"/>
              <a:gd name="connsiteX18" fmla="*/ 1184933 w 1650249"/>
              <a:gd name="connsiteY18" fmla="*/ 687153 h 1395948"/>
              <a:gd name="connsiteX19" fmla="*/ 1006381 w 1650249"/>
              <a:gd name="connsiteY19" fmla="*/ 427442 h 1395948"/>
              <a:gd name="connsiteX20" fmla="*/ 936043 w 1650249"/>
              <a:gd name="connsiteY20" fmla="*/ 340871 h 1395948"/>
              <a:gd name="connsiteX21" fmla="*/ 773723 w 1650249"/>
              <a:gd name="connsiteY21" fmla="*/ 167731 h 1395948"/>
              <a:gd name="connsiteX22" fmla="*/ 697974 w 1650249"/>
              <a:gd name="connsiteY22" fmla="*/ 54107 h 1395948"/>
              <a:gd name="connsiteX23" fmla="*/ 611404 w 1650249"/>
              <a:gd name="connsiteY23" fmla="*/ 0 h 1395948"/>
              <a:gd name="connsiteX24" fmla="*/ 514012 w 1650249"/>
              <a:gd name="connsiteY24" fmla="*/ 27054 h 1395948"/>
              <a:gd name="connsiteX25" fmla="*/ 476137 w 1650249"/>
              <a:gd name="connsiteY25" fmla="*/ 113624 h 1395948"/>
              <a:gd name="connsiteX26" fmla="*/ 422031 w 1650249"/>
              <a:gd name="connsiteY26" fmla="*/ 97392 h 1395948"/>
              <a:gd name="connsiteX27" fmla="*/ 324639 w 1650249"/>
              <a:gd name="connsiteY27" fmla="*/ 108213 h 1395948"/>
              <a:gd name="connsiteX28" fmla="*/ 216426 w 1650249"/>
              <a:gd name="connsiteY28" fmla="*/ 91981 h 1395948"/>
              <a:gd name="connsiteX29" fmla="*/ 151498 w 1650249"/>
              <a:gd name="connsiteY29" fmla="*/ 37875 h 139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650249" h="1395948">
                <a:moveTo>
                  <a:pt x="151498" y="37875"/>
                </a:moveTo>
                <a:lnTo>
                  <a:pt x="0" y="232658"/>
                </a:lnTo>
                <a:lnTo>
                  <a:pt x="102802" y="281354"/>
                </a:lnTo>
                <a:lnTo>
                  <a:pt x="162320" y="340871"/>
                </a:lnTo>
                <a:lnTo>
                  <a:pt x="351692" y="394978"/>
                </a:lnTo>
                <a:lnTo>
                  <a:pt x="551886" y="384157"/>
                </a:lnTo>
                <a:lnTo>
                  <a:pt x="665510" y="411210"/>
                </a:lnTo>
                <a:lnTo>
                  <a:pt x="800776" y="595172"/>
                </a:lnTo>
                <a:lnTo>
                  <a:pt x="908989" y="822419"/>
                </a:lnTo>
                <a:lnTo>
                  <a:pt x="1076720" y="1109184"/>
                </a:lnTo>
                <a:lnTo>
                  <a:pt x="1136237" y="1341842"/>
                </a:lnTo>
                <a:lnTo>
                  <a:pt x="1147058" y="1395948"/>
                </a:lnTo>
                <a:lnTo>
                  <a:pt x="1650249" y="1390538"/>
                </a:lnTo>
                <a:lnTo>
                  <a:pt x="1487929" y="1293146"/>
                </a:lnTo>
                <a:lnTo>
                  <a:pt x="1406769" y="1114595"/>
                </a:lnTo>
                <a:lnTo>
                  <a:pt x="1341841" y="1049667"/>
                </a:lnTo>
                <a:lnTo>
                  <a:pt x="1309378" y="968507"/>
                </a:lnTo>
                <a:lnTo>
                  <a:pt x="1282324" y="822419"/>
                </a:lnTo>
                <a:lnTo>
                  <a:pt x="1184933" y="687153"/>
                </a:lnTo>
                <a:lnTo>
                  <a:pt x="1006381" y="427442"/>
                </a:lnTo>
                <a:lnTo>
                  <a:pt x="936043" y="340871"/>
                </a:lnTo>
                <a:lnTo>
                  <a:pt x="773723" y="167731"/>
                </a:lnTo>
                <a:lnTo>
                  <a:pt x="697974" y="54107"/>
                </a:lnTo>
                <a:lnTo>
                  <a:pt x="611404" y="0"/>
                </a:lnTo>
                <a:lnTo>
                  <a:pt x="514012" y="27054"/>
                </a:lnTo>
                <a:lnTo>
                  <a:pt x="476137" y="113624"/>
                </a:lnTo>
                <a:lnTo>
                  <a:pt x="422031" y="97392"/>
                </a:lnTo>
                <a:lnTo>
                  <a:pt x="324639" y="108213"/>
                </a:lnTo>
                <a:lnTo>
                  <a:pt x="216426" y="91981"/>
                </a:lnTo>
                <a:lnTo>
                  <a:pt x="151498" y="37875"/>
                </a:lnTo>
                <a:close/>
              </a:path>
            </a:pathLst>
          </a:cu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i-FI" smtClean="0">
              <a:solidFill>
                <a:srgbClr val="FFFFFF"/>
              </a:solidFill>
            </a:endParaRPr>
          </a:p>
        </p:txBody>
      </p:sp>
      <p:sp>
        <p:nvSpPr>
          <p:cNvPr id="6" name="Puolivapaa piirto 5"/>
          <p:cNvSpPr/>
          <p:nvPr/>
        </p:nvSpPr>
        <p:spPr>
          <a:xfrm>
            <a:off x="-91440" y="2644140"/>
            <a:ext cx="3390900" cy="2887980"/>
          </a:xfrm>
          <a:custGeom>
            <a:avLst/>
            <a:gdLst>
              <a:gd name="connsiteX0" fmla="*/ 3314700 w 3390900"/>
              <a:gd name="connsiteY0" fmla="*/ 0 h 2887980"/>
              <a:gd name="connsiteX1" fmla="*/ 3147060 w 3390900"/>
              <a:gd name="connsiteY1" fmla="*/ 144780 h 2887980"/>
              <a:gd name="connsiteX2" fmla="*/ 3002280 w 3390900"/>
              <a:gd name="connsiteY2" fmla="*/ 297180 h 2887980"/>
              <a:gd name="connsiteX3" fmla="*/ 2781300 w 3390900"/>
              <a:gd name="connsiteY3" fmla="*/ 548640 h 2887980"/>
              <a:gd name="connsiteX4" fmla="*/ 2499360 w 3390900"/>
              <a:gd name="connsiteY4" fmla="*/ 830580 h 2887980"/>
              <a:gd name="connsiteX5" fmla="*/ 2217420 w 3390900"/>
              <a:gd name="connsiteY5" fmla="*/ 1120140 h 2887980"/>
              <a:gd name="connsiteX6" fmla="*/ 1950720 w 3390900"/>
              <a:gd name="connsiteY6" fmla="*/ 1303020 h 2887980"/>
              <a:gd name="connsiteX7" fmla="*/ 1760220 w 3390900"/>
              <a:gd name="connsiteY7" fmla="*/ 1455420 h 2887980"/>
              <a:gd name="connsiteX8" fmla="*/ 1600200 w 3390900"/>
              <a:gd name="connsiteY8" fmla="*/ 1508760 h 2887980"/>
              <a:gd name="connsiteX9" fmla="*/ 1455420 w 3390900"/>
              <a:gd name="connsiteY9" fmla="*/ 1478280 h 2887980"/>
              <a:gd name="connsiteX10" fmla="*/ 1234440 w 3390900"/>
              <a:gd name="connsiteY10" fmla="*/ 1424940 h 2887980"/>
              <a:gd name="connsiteX11" fmla="*/ 975360 w 3390900"/>
              <a:gd name="connsiteY11" fmla="*/ 1295400 h 2887980"/>
              <a:gd name="connsiteX12" fmla="*/ 1158240 w 3390900"/>
              <a:gd name="connsiteY12" fmla="*/ 1104900 h 2887980"/>
              <a:gd name="connsiteX13" fmla="*/ 1135380 w 3390900"/>
              <a:gd name="connsiteY13" fmla="*/ 1005840 h 2887980"/>
              <a:gd name="connsiteX14" fmla="*/ 1211580 w 3390900"/>
              <a:gd name="connsiteY14" fmla="*/ 708660 h 2887980"/>
              <a:gd name="connsiteX15" fmla="*/ 1165860 w 3390900"/>
              <a:gd name="connsiteY15" fmla="*/ 685800 h 2887980"/>
              <a:gd name="connsiteX16" fmla="*/ 1150620 w 3390900"/>
              <a:gd name="connsiteY16" fmla="*/ 144780 h 2887980"/>
              <a:gd name="connsiteX17" fmla="*/ 1051560 w 3390900"/>
              <a:gd name="connsiteY17" fmla="*/ 152400 h 2887980"/>
              <a:gd name="connsiteX18" fmla="*/ 975360 w 3390900"/>
              <a:gd name="connsiteY18" fmla="*/ 632460 h 2887980"/>
              <a:gd name="connsiteX19" fmla="*/ 838200 w 3390900"/>
              <a:gd name="connsiteY19" fmla="*/ 617220 h 2887980"/>
              <a:gd name="connsiteX20" fmla="*/ 662940 w 3390900"/>
              <a:gd name="connsiteY20" fmla="*/ 1188720 h 2887980"/>
              <a:gd name="connsiteX21" fmla="*/ 472440 w 3390900"/>
              <a:gd name="connsiteY21" fmla="*/ 1066800 h 2887980"/>
              <a:gd name="connsiteX22" fmla="*/ 464820 w 3390900"/>
              <a:gd name="connsiteY22" fmla="*/ 388620 h 2887980"/>
              <a:gd name="connsiteX23" fmla="*/ 358140 w 3390900"/>
              <a:gd name="connsiteY23" fmla="*/ 449580 h 2887980"/>
              <a:gd name="connsiteX24" fmla="*/ 312420 w 3390900"/>
              <a:gd name="connsiteY24" fmla="*/ 563880 h 2887980"/>
              <a:gd name="connsiteX25" fmla="*/ 297180 w 3390900"/>
              <a:gd name="connsiteY25" fmla="*/ 624840 h 2887980"/>
              <a:gd name="connsiteX26" fmla="*/ 236220 w 3390900"/>
              <a:gd name="connsiteY26" fmla="*/ 678180 h 2887980"/>
              <a:gd name="connsiteX27" fmla="*/ 304800 w 3390900"/>
              <a:gd name="connsiteY27" fmla="*/ 739140 h 2887980"/>
              <a:gd name="connsiteX28" fmla="*/ 312420 w 3390900"/>
              <a:gd name="connsiteY28" fmla="*/ 853440 h 2887980"/>
              <a:gd name="connsiteX29" fmla="*/ 373380 w 3390900"/>
              <a:gd name="connsiteY29" fmla="*/ 1005840 h 2887980"/>
              <a:gd name="connsiteX30" fmla="*/ 350520 w 3390900"/>
              <a:gd name="connsiteY30" fmla="*/ 1112520 h 2887980"/>
              <a:gd name="connsiteX31" fmla="*/ 274320 w 3390900"/>
              <a:gd name="connsiteY31" fmla="*/ 1203960 h 2887980"/>
              <a:gd name="connsiteX32" fmla="*/ 114300 w 3390900"/>
              <a:gd name="connsiteY32" fmla="*/ 1264920 h 2887980"/>
              <a:gd name="connsiteX33" fmla="*/ 7620 w 3390900"/>
              <a:gd name="connsiteY33" fmla="*/ 1280160 h 2887980"/>
              <a:gd name="connsiteX34" fmla="*/ 0 w 3390900"/>
              <a:gd name="connsiteY34" fmla="*/ 1905000 h 2887980"/>
              <a:gd name="connsiteX35" fmla="*/ 114300 w 3390900"/>
              <a:gd name="connsiteY35" fmla="*/ 1813560 h 2887980"/>
              <a:gd name="connsiteX36" fmla="*/ 381000 w 3390900"/>
              <a:gd name="connsiteY36" fmla="*/ 1813560 h 2887980"/>
              <a:gd name="connsiteX37" fmla="*/ 586740 w 3390900"/>
              <a:gd name="connsiteY37" fmla="*/ 1744980 h 2887980"/>
              <a:gd name="connsiteX38" fmla="*/ 662940 w 3390900"/>
              <a:gd name="connsiteY38" fmla="*/ 1668780 h 2887980"/>
              <a:gd name="connsiteX39" fmla="*/ 731520 w 3390900"/>
              <a:gd name="connsiteY39" fmla="*/ 1615440 h 2887980"/>
              <a:gd name="connsiteX40" fmla="*/ 807720 w 3390900"/>
              <a:gd name="connsiteY40" fmla="*/ 1684020 h 2887980"/>
              <a:gd name="connsiteX41" fmla="*/ 922020 w 3390900"/>
              <a:gd name="connsiteY41" fmla="*/ 1645920 h 2887980"/>
              <a:gd name="connsiteX42" fmla="*/ 1150620 w 3390900"/>
              <a:gd name="connsiteY42" fmla="*/ 1531620 h 2887980"/>
              <a:gd name="connsiteX43" fmla="*/ 1310640 w 3390900"/>
              <a:gd name="connsiteY43" fmla="*/ 1600200 h 2887980"/>
              <a:gd name="connsiteX44" fmla="*/ 1539240 w 3390900"/>
              <a:gd name="connsiteY44" fmla="*/ 1722120 h 2887980"/>
              <a:gd name="connsiteX45" fmla="*/ 1623060 w 3390900"/>
              <a:gd name="connsiteY45" fmla="*/ 1821180 h 2887980"/>
              <a:gd name="connsiteX46" fmla="*/ 1684020 w 3390900"/>
              <a:gd name="connsiteY46" fmla="*/ 1965960 h 2887980"/>
              <a:gd name="connsiteX47" fmla="*/ 1569720 w 3390900"/>
              <a:gd name="connsiteY47" fmla="*/ 2042160 h 2887980"/>
              <a:gd name="connsiteX48" fmla="*/ 1630680 w 3390900"/>
              <a:gd name="connsiteY48" fmla="*/ 2186940 h 2887980"/>
              <a:gd name="connsiteX49" fmla="*/ 1699260 w 3390900"/>
              <a:gd name="connsiteY49" fmla="*/ 2171700 h 2887980"/>
              <a:gd name="connsiteX50" fmla="*/ 1752600 w 3390900"/>
              <a:gd name="connsiteY50" fmla="*/ 2202180 h 2887980"/>
              <a:gd name="connsiteX51" fmla="*/ 1638300 w 3390900"/>
              <a:gd name="connsiteY51" fmla="*/ 2240280 h 2887980"/>
              <a:gd name="connsiteX52" fmla="*/ 1737360 w 3390900"/>
              <a:gd name="connsiteY52" fmla="*/ 2499360 h 2887980"/>
              <a:gd name="connsiteX53" fmla="*/ 1798320 w 3390900"/>
              <a:gd name="connsiteY53" fmla="*/ 2689860 h 2887980"/>
              <a:gd name="connsiteX54" fmla="*/ 1943100 w 3390900"/>
              <a:gd name="connsiteY54" fmla="*/ 2796540 h 2887980"/>
              <a:gd name="connsiteX55" fmla="*/ 2034540 w 3390900"/>
              <a:gd name="connsiteY55" fmla="*/ 2865120 h 2887980"/>
              <a:gd name="connsiteX56" fmla="*/ 2118360 w 3390900"/>
              <a:gd name="connsiteY56" fmla="*/ 2887980 h 2887980"/>
              <a:gd name="connsiteX57" fmla="*/ 2270760 w 3390900"/>
              <a:gd name="connsiteY57" fmla="*/ 2712720 h 2887980"/>
              <a:gd name="connsiteX58" fmla="*/ 2141220 w 3390900"/>
              <a:gd name="connsiteY58" fmla="*/ 2506980 h 2887980"/>
              <a:gd name="connsiteX59" fmla="*/ 2133600 w 3390900"/>
              <a:gd name="connsiteY59" fmla="*/ 2362200 h 2887980"/>
              <a:gd name="connsiteX60" fmla="*/ 2148840 w 3390900"/>
              <a:gd name="connsiteY60" fmla="*/ 2286000 h 2887980"/>
              <a:gd name="connsiteX61" fmla="*/ 2202180 w 3390900"/>
              <a:gd name="connsiteY61" fmla="*/ 2240280 h 2887980"/>
              <a:gd name="connsiteX62" fmla="*/ 2110740 w 3390900"/>
              <a:gd name="connsiteY62" fmla="*/ 2125980 h 2887980"/>
              <a:gd name="connsiteX63" fmla="*/ 1958340 w 3390900"/>
              <a:gd name="connsiteY63" fmla="*/ 1927860 h 2887980"/>
              <a:gd name="connsiteX64" fmla="*/ 1882140 w 3390900"/>
              <a:gd name="connsiteY64" fmla="*/ 1905000 h 2887980"/>
              <a:gd name="connsiteX65" fmla="*/ 1836420 w 3390900"/>
              <a:gd name="connsiteY65" fmla="*/ 1912620 h 2887980"/>
              <a:gd name="connsiteX66" fmla="*/ 1836420 w 3390900"/>
              <a:gd name="connsiteY66" fmla="*/ 1882140 h 2887980"/>
              <a:gd name="connsiteX67" fmla="*/ 1882140 w 3390900"/>
              <a:gd name="connsiteY67" fmla="*/ 1851660 h 2887980"/>
              <a:gd name="connsiteX68" fmla="*/ 1836420 w 3390900"/>
              <a:gd name="connsiteY68" fmla="*/ 1767840 h 2887980"/>
              <a:gd name="connsiteX69" fmla="*/ 1790700 w 3390900"/>
              <a:gd name="connsiteY69" fmla="*/ 1615440 h 2887980"/>
              <a:gd name="connsiteX70" fmla="*/ 1866900 w 3390900"/>
              <a:gd name="connsiteY70" fmla="*/ 1516380 h 2887980"/>
              <a:gd name="connsiteX71" fmla="*/ 1981200 w 3390900"/>
              <a:gd name="connsiteY71" fmla="*/ 1447800 h 2887980"/>
              <a:gd name="connsiteX72" fmla="*/ 2080260 w 3390900"/>
              <a:gd name="connsiteY72" fmla="*/ 1341120 h 2887980"/>
              <a:gd name="connsiteX73" fmla="*/ 2179320 w 3390900"/>
              <a:gd name="connsiteY73" fmla="*/ 1280160 h 2887980"/>
              <a:gd name="connsiteX74" fmla="*/ 2293620 w 3390900"/>
              <a:gd name="connsiteY74" fmla="*/ 1158240 h 2887980"/>
              <a:gd name="connsiteX75" fmla="*/ 2400300 w 3390900"/>
              <a:gd name="connsiteY75" fmla="*/ 1143000 h 2887980"/>
              <a:gd name="connsiteX76" fmla="*/ 2385060 w 3390900"/>
              <a:gd name="connsiteY76" fmla="*/ 1089660 h 2887980"/>
              <a:gd name="connsiteX77" fmla="*/ 2552700 w 3390900"/>
              <a:gd name="connsiteY77" fmla="*/ 899160 h 2887980"/>
              <a:gd name="connsiteX78" fmla="*/ 2727960 w 3390900"/>
              <a:gd name="connsiteY78" fmla="*/ 701040 h 2887980"/>
              <a:gd name="connsiteX79" fmla="*/ 2903220 w 3390900"/>
              <a:gd name="connsiteY79" fmla="*/ 518160 h 2887980"/>
              <a:gd name="connsiteX80" fmla="*/ 3131820 w 3390900"/>
              <a:gd name="connsiteY80" fmla="*/ 281940 h 2887980"/>
              <a:gd name="connsiteX81" fmla="*/ 3345180 w 3390900"/>
              <a:gd name="connsiteY81" fmla="*/ 129540 h 2887980"/>
              <a:gd name="connsiteX82" fmla="*/ 3390900 w 3390900"/>
              <a:gd name="connsiteY82" fmla="*/ 99060 h 2887980"/>
              <a:gd name="connsiteX83" fmla="*/ 3314700 w 3390900"/>
              <a:gd name="connsiteY83" fmla="*/ 0 h 288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390900" h="2887980">
                <a:moveTo>
                  <a:pt x="3314700" y="0"/>
                </a:moveTo>
                <a:lnTo>
                  <a:pt x="3147060" y="144780"/>
                </a:lnTo>
                <a:lnTo>
                  <a:pt x="3002280" y="297180"/>
                </a:lnTo>
                <a:lnTo>
                  <a:pt x="2781300" y="548640"/>
                </a:lnTo>
                <a:lnTo>
                  <a:pt x="2499360" y="830580"/>
                </a:lnTo>
                <a:lnTo>
                  <a:pt x="2217420" y="1120140"/>
                </a:lnTo>
                <a:lnTo>
                  <a:pt x="1950720" y="1303020"/>
                </a:lnTo>
                <a:lnTo>
                  <a:pt x="1760220" y="1455420"/>
                </a:lnTo>
                <a:lnTo>
                  <a:pt x="1600200" y="1508760"/>
                </a:lnTo>
                <a:lnTo>
                  <a:pt x="1455420" y="1478280"/>
                </a:lnTo>
                <a:lnTo>
                  <a:pt x="1234440" y="1424940"/>
                </a:lnTo>
                <a:lnTo>
                  <a:pt x="975360" y="1295400"/>
                </a:lnTo>
                <a:lnTo>
                  <a:pt x="1158240" y="1104900"/>
                </a:lnTo>
                <a:lnTo>
                  <a:pt x="1135380" y="1005840"/>
                </a:lnTo>
                <a:lnTo>
                  <a:pt x="1211580" y="708660"/>
                </a:lnTo>
                <a:lnTo>
                  <a:pt x="1165860" y="685800"/>
                </a:lnTo>
                <a:lnTo>
                  <a:pt x="1150620" y="144780"/>
                </a:lnTo>
                <a:lnTo>
                  <a:pt x="1051560" y="152400"/>
                </a:lnTo>
                <a:lnTo>
                  <a:pt x="975360" y="632460"/>
                </a:lnTo>
                <a:lnTo>
                  <a:pt x="838200" y="617220"/>
                </a:lnTo>
                <a:lnTo>
                  <a:pt x="662940" y="1188720"/>
                </a:lnTo>
                <a:lnTo>
                  <a:pt x="472440" y="1066800"/>
                </a:lnTo>
                <a:lnTo>
                  <a:pt x="464820" y="388620"/>
                </a:lnTo>
                <a:lnTo>
                  <a:pt x="358140" y="449580"/>
                </a:lnTo>
                <a:lnTo>
                  <a:pt x="312420" y="563880"/>
                </a:lnTo>
                <a:lnTo>
                  <a:pt x="297180" y="624840"/>
                </a:lnTo>
                <a:lnTo>
                  <a:pt x="236220" y="678180"/>
                </a:lnTo>
                <a:lnTo>
                  <a:pt x="304800" y="739140"/>
                </a:lnTo>
                <a:lnTo>
                  <a:pt x="312420" y="853440"/>
                </a:lnTo>
                <a:lnTo>
                  <a:pt x="373380" y="1005840"/>
                </a:lnTo>
                <a:lnTo>
                  <a:pt x="350520" y="1112520"/>
                </a:lnTo>
                <a:lnTo>
                  <a:pt x="274320" y="1203960"/>
                </a:lnTo>
                <a:lnTo>
                  <a:pt x="114300" y="1264920"/>
                </a:lnTo>
                <a:lnTo>
                  <a:pt x="7620" y="1280160"/>
                </a:lnTo>
                <a:lnTo>
                  <a:pt x="0" y="1905000"/>
                </a:lnTo>
                <a:lnTo>
                  <a:pt x="114300" y="1813560"/>
                </a:lnTo>
                <a:lnTo>
                  <a:pt x="381000" y="1813560"/>
                </a:lnTo>
                <a:lnTo>
                  <a:pt x="586740" y="1744980"/>
                </a:lnTo>
                <a:lnTo>
                  <a:pt x="662940" y="1668780"/>
                </a:lnTo>
                <a:lnTo>
                  <a:pt x="731520" y="1615440"/>
                </a:lnTo>
                <a:lnTo>
                  <a:pt x="807720" y="1684020"/>
                </a:lnTo>
                <a:lnTo>
                  <a:pt x="922020" y="1645920"/>
                </a:lnTo>
                <a:lnTo>
                  <a:pt x="1150620" y="1531620"/>
                </a:lnTo>
                <a:lnTo>
                  <a:pt x="1310640" y="1600200"/>
                </a:lnTo>
                <a:lnTo>
                  <a:pt x="1539240" y="1722120"/>
                </a:lnTo>
                <a:lnTo>
                  <a:pt x="1623060" y="1821180"/>
                </a:lnTo>
                <a:lnTo>
                  <a:pt x="1684020" y="1965960"/>
                </a:lnTo>
                <a:lnTo>
                  <a:pt x="1569720" y="2042160"/>
                </a:lnTo>
                <a:lnTo>
                  <a:pt x="1630680" y="2186940"/>
                </a:lnTo>
                <a:lnTo>
                  <a:pt x="1699260" y="2171700"/>
                </a:lnTo>
                <a:lnTo>
                  <a:pt x="1752600" y="2202180"/>
                </a:lnTo>
                <a:lnTo>
                  <a:pt x="1638300" y="2240280"/>
                </a:lnTo>
                <a:lnTo>
                  <a:pt x="1737360" y="2499360"/>
                </a:lnTo>
                <a:lnTo>
                  <a:pt x="1798320" y="2689860"/>
                </a:lnTo>
                <a:lnTo>
                  <a:pt x="1943100" y="2796540"/>
                </a:lnTo>
                <a:lnTo>
                  <a:pt x="2034540" y="2865120"/>
                </a:lnTo>
                <a:lnTo>
                  <a:pt x="2118360" y="2887980"/>
                </a:lnTo>
                <a:lnTo>
                  <a:pt x="2270760" y="2712720"/>
                </a:lnTo>
                <a:lnTo>
                  <a:pt x="2141220" y="2506980"/>
                </a:lnTo>
                <a:lnTo>
                  <a:pt x="2133600" y="2362200"/>
                </a:lnTo>
                <a:lnTo>
                  <a:pt x="2148840" y="2286000"/>
                </a:lnTo>
                <a:lnTo>
                  <a:pt x="2202180" y="2240280"/>
                </a:lnTo>
                <a:lnTo>
                  <a:pt x="2110740" y="2125980"/>
                </a:lnTo>
                <a:lnTo>
                  <a:pt x="1958340" y="1927860"/>
                </a:lnTo>
                <a:lnTo>
                  <a:pt x="1882140" y="1905000"/>
                </a:lnTo>
                <a:lnTo>
                  <a:pt x="1836420" y="1912620"/>
                </a:lnTo>
                <a:lnTo>
                  <a:pt x="1836420" y="1882140"/>
                </a:lnTo>
                <a:lnTo>
                  <a:pt x="1882140" y="1851660"/>
                </a:lnTo>
                <a:lnTo>
                  <a:pt x="1836420" y="1767840"/>
                </a:lnTo>
                <a:lnTo>
                  <a:pt x="1790700" y="1615440"/>
                </a:lnTo>
                <a:lnTo>
                  <a:pt x="1866900" y="1516380"/>
                </a:lnTo>
                <a:lnTo>
                  <a:pt x="1981200" y="1447800"/>
                </a:lnTo>
                <a:lnTo>
                  <a:pt x="2080260" y="1341120"/>
                </a:lnTo>
                <a:lnTo>
                  <a:pt x="2179320" y="1280160"/>
                </a:lnTo>
                <a:lnTo>
                  <a:pt x="2293620" y="1158240"/>
                </a:lnTo>
                <a:lnTo>
                  <a:pt x="2400300" y="1143000"/>
                </a:lnTo>
                <a:lnTo>
                  <a:pt x="2385060" y="1089660"/>
                </a:lnTo>
                <a:lnTo>
                  <a:pt x="2552700" y="899160"/>
                </a:lnTo>
                <a:lnTo>
                  <a:pt x="2727960" y="701040"/>
                </a:lnTo>
                <a:lnTo>
                  <a:pt x="2903220" y="518160"/>
                </a:lnTo>
                <a:lnTo>
                  <a:pt x="3131820" y="281940"/>
                </a:lnTo>
                <a:lnTo>
                  <a:pt x="3345180" y="129540"/>
                </a:lnTo>
                <a:lnTo>
                  <a:pt x="3390900" y="99060"/>
                </a:lnTo>
                <a:lnTo>
                  <a:pt x="3314700" y="0"/>
                </a:lnTo>
                <a:close/>
              </a:path>
            </a:pathLst>
          </a:cu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i-FI" smtClean="0">
              <a:solidFill>
                <a:srgbClr val="FFFFFF"/>
              </a:solidFill>
            </a:endParaRPr>
          </a:p>
        </p:txBody>
      </p:sp>
      <p:sp>
        <p:nvSpPr>
          <p:cNvPr id="21" name="Puolivapaa piirto 20"/>
          <p:cNvSpPr/>
          <p:nvPr/>
        </p:nvSpPr>
        <p:spPr>
          <a:xfrm>
            <a:off x="-91440" y="2430780"/>
            <a:ext cx="464820" cy="617220"/>
          </a:xfrm>
          <a:custGeom>
            <a:avLst/>
            <a:gdLst>
              <a:gd name="connsiteX0" fmla="*/ 0 w 464820"/>
              <a:gd name="connsiteY0" fmla="*/ 0 h 617220"/>
              <a:gd name="connsiteX1" fmla="*/ 106680 w 464820"/>
              <a:gd name="connsiteY1" fmla="*/ 99060 h 617220"/>
              <a:gd name="connsiteX2" fmla="*/ 327660 w 464820"/>
              <a:gd name="connsiteY2" fmla="*/ 335280 h 617220"/>
              <a:gd name="connsiteX3" fmla="*/ 457200 w 464820"/>
              <a:gd name="connsiteY3" fmla="*/ 480060 h 617220"/>
              <a:gd name="connsiteX4" fmla="*/ 464820 w 464820"/>
              <a:gd name="connsiteY4" fmla="*/ 556260 h 617220"/>
              <a:gd name="connsiteX5" fmla="*/ 350520 w 464820"/>
              <a:gd name="connsiteY5" fmla="*/ 617220 h 617220"/>
              <a:gd name="connsiteX6" fmla="*/ 335280 w 464820"/>
              <a:gd name="connsiteY6" fmla="*/ 548640 h 617220"/>
              <a:gd name="connsiteX7" fmla="*/ 304800 w 464820"/>
              <a:gd name="connsiteY7" fmla="*/ 441960 h 617220"/>
              <a:gd name="connsiteX8" fmla="*/ 205740 w 464820"/>
              <a:gd name="connsiteY8" fmla="*/ 342900 h 617220"/>
              <a:gd name="connsiteX9" fmla="*/ 91440 w 464820"/>
              <a:gd name="connsiteY9" fmla="*/ 228600 h 617220"/>
              <a:gd name="connsiteX10" fmla="*/ 0 w 464820"/>
              <a:gd name="connsiteY10" fmla="*/ 198120 h 617220"/>
              <a:gd name="connsiteX11" fmla="*/ 0 w 464820"/>
              <a:gd name="connsiteY11" fmla="*/ 0 h 617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820" h="617220">
                <a:moveTo>
                  <a:pt x="0" y="0"/>
                </a:moveTo>
                <a:lnTo>
                  <a:pt x="106680" y="99060"/>
                </a:lnTo>
                <a:lnTo>
                  <a:pt x="327660" y="335280"/>
                </a:lnTo>
                <a:lnTo>
                  <a:pt x="457200" y="480060"/>
                </a:lnTo>
                <a:lnTo>
                  <a:pt x="464820" y="556260"/>
                </a:lnTo>
                <a:lnTo>
                  <a:pt x="350520" y="617220"/>
                </a:lnTo>
                <a:lnTo>
                  <a:pt x="335280" y="548640"/>
                </a:lnTo>
                <a:lnTo>
                  <a:pt x="304800" y="441960"/>
                </a:lnTo>
                <a:lnTo>
                  <a:pt x="205740" y="342900"/>
                </a:lnTo>
                <a:lnTo>
                  <a:pt x="91440" y="228600"/>
                </a:lnTo>
                <a:lnTo>
                  <a:pt x="0" y="198120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i-FI" smtClean="0">
              <a:solidFill>
                <a:srgbClr val="FFFFFF"/>
              </a:solidFill>
            </a:endParaRPr>
          </a:p>
        </p:txBody>
      </p:sp>
      <p:sp>
        <p:nvSpPr>
          <p:cNvPr id="22" name="Puolivapaa piirto 21"/>
          <p:cNvSpPr/>
          <p:nvPr/>
        </p:nvSpPr>
        <p:spPr>
          <a:xfrm>
            <a:off x="3255484" y="859316"/>
            <a:ext cx="1382617" cy="1850833"/>
          </a:xfrm>
          <a:custGeom>
            <a:avLst/>
            <a:gdLst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32622 w 1382617"/>
              <a:gd name="connsiteY3" fmla="*/ 1421176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085162 w 1382617"/>
              <a:gd name="connsiteY6" fmla="*/ 1123720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45754 h 1850833"/>
              <a:gd name="connsiteX19" fmla="*/ 886858 w 1382617"/>
              <a:gd name="connsiteY19" fmla="*/ 1272448 h 1850833"/>
              <a:gd name="connsiteX20" fmla="*/ 721605 w 1382617"/>
              <a:gd name="connsiteY20" fmla="*/ 1371600 h 1850833"/>
              <a:gd name="connsiteX21" fmla="*/ 462709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32622 w 1382617"/>
              <a:gd name="connsiteY3" fmla="*/ 1421176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085162 w 1382617"/>
              <a:gd name="connsiteY6" fmla="*/ 1123720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45754 h 1850833"/>
              <a:gd name="connsiteX19" fmla="*/ 886858 w 1382617"/>
              <a:gd name="connsiteY19" fmla="*/ 1272448 h 1850833"/>
              <a:gd name="connsiteX20" fmla="*/ 721605 w 1382617"/>
              <a:gd name="connsiteY20" fmla="*/ 1371600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32622 w 1382617"/>
              <a:gd name="connsiteY3" fmla="*/ 1421176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085162 w 1382617"/>
              <a:gd name="connsiteY6" fmla="*/ 1123720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45754 h 1850833"/>
              <a:gd name="connsiteX19" fmla="*/ 886858 w 1382617"/>
              <a:gd name="connsiteY19" fmla="*/ 1272448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085162 w 1382617"/>
              <a:gd name="connsiteY6" fmla="*/ 1123720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45754 h 1850833"/>
              <a:gd name="connsiteX19" fmla="*/ 886858 w 1382617"/>
              <a:gd name="connsiteY19" fmla="*/ 1272448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085162 w 1382617"/>
              <a:gd name="connsiteY6" fmla="*/ 1123720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45754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085162 w 1382617"/>
              <a:gd name="connsiteY6" fmla="*/ 1123720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86010 w 1382617"/>
              <a:gd name="connsiteY5" fmla="*/ 1239397 h 1850833"/>
              <a:gd name="connsiteX6" fmla="*/ 1100726 w 1382617"/>
              <a:gd name="connsiteY6" fmla="*/ 1131502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67788 w 1382617"/>
              <a:gd name="connsiteY7" fmla="*/ 919908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91134 w 1382617"/>
              <a:gd name="connsiteY7" fmla="*/ 927690 h 1850833"/>
              <a:gd name="connsiteX8" fmla="*/ 1261432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91134 w 1382617"/>
              <a:gd name="connsiteY7" fmla="*/ 927690 h 1850833"/>
              <a:gd name="connsiteX8" fmla="*/ 1284778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22873 w 1382617"/>
              <a:gd name="connsiteY16" fmla="*/ 710588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91134 w 1382617"/>
              <a:gd name="connsiteY7" fmla="*/ 927690 h 1850833"/>
              <a:gd name="connsiteX8" fmla="*/ 1284778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195636 w 1382617"/>
              <a:gd name="connsiteY16" fmla="*/ 718370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91134 w 1382617"/>
              <a:gd name="connsiteY7" fmla="*/ 927690 h 1850833"/>
              <a:gd name="connsiteX8" fmla="*/ 1284778 w 1382617"/>
              <a:gd name="connsiteY8" fmla="*/ 705079 h 1850833"/>
              <a:gd name="connsiteX9" fmla="*/ 1322024 w 1382617"/>
              <a:gd name="connsiteY9" fmla="*/ 506776 h 1850833"/>
              <a:gd name="connsiteX10" fmla="*/ 1377109 w 1382617"/>
              <a:gd name="connsiteY10" fmla="*/ 225845 h 1850833"/>
              <a:gd name="connsiteX11" fmla="*/ 1382617 w 1382617"/>
              <a:gd name="connsiteY11" fmla="*/ 0 h 1850833"/>
              <a:gd name="connsiteX12" fmla="*/ 1311008 w 1382617"/>
              <a:gd name="connsiteY12" fmla="*/ 11017 h 1850833"/>
              <a:gd name="connsiteX13" fmla="*/ 1305499 w 1382617"/>
              <a:gd name="connsiteY13" fmla="*/ 198303 h 1850833"/>
              <a:gd name="connsiteX14" fmla="*/ 1294482 w 1382617"/>
              <a:gd name="connsiteY14" fmla="*/ 352539 h 1850833"/>
              <a:gd name="connsiteX15" fmla="*/ 1250415 w 1382617"/>
              <a:gd name="connsiteY15" fmla="*/ 572877 h 1850833"/>
              <a:gd name="connsiteX16" fmla="*/ 1211200 w 1382617"/>
              <a:gd name="connsiteY16" fmla="*/ 730043 h 1850833"/>
              <a:gd name="connsiteX17" fmla="*/ 1151263 w 1382617"/>
              <a:gd name="connsiteY17" fmla="*/ 886857 h 1850833"/>
              <a:gd name="connsiteX18" fmla="*/ 1024569 w 1382617"/>
              <a:gd name="connsiteY18" fmla="*/ 1126299 h 1850833"/>
              <a:gd name="connsiteX19" fmla="*/ 890749 w 1382617"/>
              <a:gd name="connsiteY19" fmla="*/ 1260775 h 1850833"/>
              <a:gd name="connsiteX20" fmla="*/ 721605 w 1382617"/>
              <a:gd name="connsiteY20" fmla="*/ 1356035 h 1850833"/>
              <a:gd name="connsiteX21" fmla="*/ 478273 w 1382617"/>
              <a:gd name="connsiteY21" fmla="*/ 1487277 h 1850833"/>
              <a:gd name="connsiteX22" fmla="*/ 236863 w 1382617"/>
              <a:gd name="connsiteY22" fmla="*/ 1647021 h 1850833"/>
              <a:gd name="connsiteX23" fmla="*/ 0 w 1382617"/>
              <a:gd name="connsiteY23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91134 w 1382617"/>
              <a:gd name="connsiteY7" fmla="*/ 927690 h 1850833"/>
              <a:gd name="connsiteX8" fmla="*/ 1284778 w 1382617"/>
              <a:gd name="connsiteY8" fmla="*/ 705079 h 1850833"/>
              <a:gd name="connsiteX9" fmla="*/ 1322024 w 1382617"/>
              <a:gd name="connsiteY9" fmla="*/ 506776 h 1850833"/>
              <a:gd name="connsiteX10" fmla="*/ 1355427 w 1382617"/>
              <a:gd name="connsiteY10" fmla="*/ 393607 h 1850833"/>
              <a:gd name="connsiteX11" fmla="*/ 1377109 w 1382617"/>
              <a:gd name="connsiteY11" fmla="*/ 225845 h 1850833"/>
              <a:gd name="connsiteX12" fmla="*/ 1382617 w 1382617"/>
              <a:gd name="connsiteY12" fmla="*/ 0 h 1850833"/>
              <a:gd name="connsiteX13" fmla="*/ 1311008 w 1382617"/>
              <a:gd name="connsiteY13" fmla="*/ 11017 h 1850833"/>
              <a:gd name="connsiteX14" fmla="*/ 1305499 w 1382617"/>
              <a:gd name="connsiteY14" fmla="*/ 198303 h 1850833"/>
              <a:gd name="connsiteX15" fmla="*/ 1294482 w 1382617"/>
              <a:gd name="connsiteY15" fmla="*/ 352539 h 1850833"/>
              <a:gd name="connsiteX16" fmla="*/ 1250415 w 1382617"/>
              <a:gd name="connsiteY16" fmla="*/ 572877 h 1850833"/>
              <a:gd name="connsiteX17" fmla="*/ 1211200 w 1382617"/>
              <a:gd name="connsiteY17" fmla="*/ 730043 h 1850833"/>
              <a:gd name="connsiteX18" fmla="*/ 1151263 w 1382617"/>
              <a:gd name="connsiteY18" fmla="*/ 886857 h 1850833"/>
              <a:gd name="connsiteX19" fmla="*/ 1024569 w 1382617"/>
              <a:gd name="connsiteY19" fmla="*/ 1126299 h 1850833"/>
              <a:gd name="connsiteX20" fmla="*/ 890749 w 1382617"/>
              <a:gd name="connsiteY20" fmla="*/ 1260775 h 1850833"/>
              <a:gd name="connsiteX21" fmla="*/ 721605 w 1382617"/>
              <a:gd name="connsiteY21" fmla="*/ 1356035 h 1850833"/>
              <a:gd name="connsiteX22" fmla="*/ 478273 w 1382617"/>
              <a:gd name="connsiteY22" fmla="*/ 1487277 h 1850833"/>
              <a:gd name="connsiteX23" fmla="*/ 236863 w 1382617"/>
              <a:gd name="connsiteY23" fmla="*/ 1647021 h 1850833"/>
              <a:gd name="connsiteX24" fmla="*/ 0 w 1382617"/>
              <a:gd name="connsiteY24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191134 w 1382617"/>
              <a:gd name="connsiteY7" fmla="*/ 927690 h 1850833"/>
              <a:gd name="connsiteX8" fmla="*/ 1284778 w 1382617"/>
              <a:gd name="connsiteY8" fmla="*/ 705079 h 1850833"/>
              <a:gd name="connsiteX9" fmla="*/ 1333697 w 1382617"/>
              <a:gd name="connsiteY9" fmla="*/ 510667 h 1850833"/>
              <a:gd name="connsiteX10" fmla="*/ 1355427 w 1382617"/>
              <a:gd name="connsiteY10" fmla="*/ 393607 h 1850833"/>
              <a:gd name="connsiteX11" fmla="*/ 1377109 w 1382617"/>
              <a:gd name="connsiteY11" fmla="*/ 225845 h 1850833"/>
              <a:gd name="connsiteX12" fmla="*/ 1382617 w 1382617"/>
              <a:gd name="connsiteY12" fmla="*/ 0 h 1850833"/>
              <a:gd name="connsiteX13" fmla="*/ 1311008 w 1382617"/>
              <a:gd name="connsiteY13" fmla="*/ 11017 h 1850833"/>
              <a:gd name="connsiteX14" fmla="*/ 1305499 w 1382617"/>
              <a:gd name="connsiteY14" fmla="*/ 198303 h 1850833"/>
              <a:gd name="connsiteX15" fmla="*/ 1294482 w 1382617"/>
              <a:gd name="connsiteY15" fmla="*/ 352539 h 1850833"/>
              <a:gd name="connsiteX16" fmla="*/ 1250415 w 1382617"/>
              <a:gd name="connsiteY16" fmla="*/ 572877 h 1850833"/>
              <a:gd name="connsiteX17" fmla="*/ 1211200 w 1382617"/>
              <a:gd name="connsiteY17" fmla="*/ 730043 h 1850833"/>
              <a:gd name="connsiteX18" fmla="*/ 1151263 w 1382617"/>
              <a:gd name="connsiteY18" fmla="*/ 886857 h 1850833"/>
              <a:gd name="connsiteX19" fmla="*/ 1024569 w 1382617"/>
              <a:gd name="connsiteY19" fmla="*/ 1126299 h 1850833"/>
              <a:gd name="connsiteX20" fmla="*/ 890749 w 1382617"/>
              <a:gd name="connsiteY20" fmla="*/ 1260775 h 1850833"/>
              <a:gd name="connsiteX21" fmla="*/ 721605 w 1382617"/>
              <a:gd name="connsiteY21" fmla="*/ 1356035 h 1850833"/>
              <a:gd name="connsiteX22" fmla="*/ 478273 w 1382617"/>
              <a:gd name="connsiteY22" fmla="*/ 1487277 h 1850833"/>
              <a:gd name="connsiteX23" fmla="*/ 236863 w 1382617"/>
              <a:gd name="connsiteY23" fmla="*/ 1647021 h 1850833"/>
              <a:gd name="connsiteX24" fmla="*/ 0 w 1382617"/>
              <a:gd name="connsiteY24" fmla="*/ 1768207 h 1850833"/>
              <a:gd name="connsiteX0" fmla="*/ 0 w 1382617"/>
              <a:gd name="connsiteY0" fmla="*/ 1768207 h 1850833"/>
              <a:gd name="connsiteX1" fmla="*/ 66102 w 1382617"/>
              <a:gd name="connsiteY1" fmla="*/ 1850833 h 1850833"/>
              <a:gd name="connsiteX2" fmla="*/ 512285 w 1382617"/>
              <a:gd name="connsiteY2" fmla="*/ 1575412 h 1850833"/>
              <a:gd name="connsiteX3" fmla="*/ 752078 w 1382617"/>
              <a:gd name="connsiteY3" fmla="*/ 1432850 h 1850833"/>
              <a:gd name="connsiteX4" fmla="*/ 903383 w 1382617"/>
              <a:gd name="connsiteY4" fmla="*/ 1322024 h 1850833"/>
              <a:gd name="connsiteX5" fmla="*/ 997683 w 1382617"/>
              <a:gd name="connsiteY5" fmla="*/ 1239397 h 1850833"/>
              <a:gd name="connsiteX6" fmla="*/ 1100726 w 1382617"/>
              <a:gd name="connsiteY6" fmla="*/ 1131502 h 1850833"/>
              <a:gd name="connsiteX7" fmla="*/ 1202807 w 1382617"/>
              <a:gd name="connsiteY7" fmla="*/ 931581 h 1850833"/>
              <a:gd name="connsiteX8" fmla="*/ 1284778 w 1382617"/>
              <a:gd name="connsiteY8" fmla="*/ 705079 h 1850833"/>
              <a:gd name="connsiteX9" fmla="*/ 1333697 w 1382617"/>
              <a:gd name="connsiteY9" fmla="*/ 510667 h 1850833"/>
              <a:gd name="connsiteX10" fmla="*/ 1355427 w 1382617"/>
              <a:gd name="connsiteY10" fmla="*/ 393607 h 1850833"/>
              <a:gd name="connsiteX11" fmla="*/ 1377109 w 1382617"/>
              <a:gd name="connsiteY11" fmla="*/ 225845 h 1850833"/>
              <a:gd name="connsiteX12" fmla="*/ 1382617 w 1382617"/>
              <a:gd name="connsiteY12" fmla="*/ 0 h 1850833"/>
              <a:gd name="connsiteX13" fmla="*/ 1311008 w 1382617"/>
              <a:gd name="connsiteY13" fmla="*/ 11017 h 1850833"/>
              <a:gd name="connsiteX14" fmla="*/ 1305499 w 1382617"/>
              <a:gd name="connsiteY14" fmla="*/ 198303 h 1850833"/>
              <a:gd name="connsiteX15" fmla="*/ 1294482 w 1382617"/>
              <a:gd name="connsiteY15" fmla="*/ 352539 h 1850833"/>
              <a:gd name="connsiteX16" fmla="*/ 1250415 w 1382617"/>
              <a:gd name="connsiteY16" fmla="*/ 572877 h 1850833"/>
              <a:gd name="connsiteX17" fmla="*/ 1211200 w 1382617"/>
              <a:gd name="connsiteY17" fmla="*/ 730043 h 1850833"/>
              <a:gd name="connsiteX18" fmla="*/ 1151263 w 1382617"/>
              <a:gd name="connsiteY18" fmla="*/ 886857 h 1850833"/>
              <a:gd name="connsiteX19" fmla="*/ 1024569 w 1382617"/>
              <a:gd name="connsiteY19" fmla="*/ 1126299 h 1850833"/>
              <a:gd name="connsiteX20" fmla="*/ 890749 w 1382617"/>
              <a:gd name="connsiteY20" fmla="*/ 1260775 h 1850833"/>
              <a:gd name="connsiteX21" fmla="*/ 721605 w 1382617"/>
              <a:gd name="connsiteY21" fmla="*/ 1356035 h 1850833"/>
              <a:gd name="connsiteX22" fmla="*/ 478273 w 1382617"/>
              <a:gd name="connsiteY22" fmla="*/ 1487277 h 1850833"/>
              <a:gd name="connsiteX23" fmla="*/ 236863 w 1382617"/>
              <a:gd name="connsiteY23" fmla="*/ 1647021 h 1850833"/>
              <a:gd name="connsiteX24" fmla="*/ 0 w 1382617"/>
              <a:gd name="connsiteY24" fmla="*/ 1768207 h 185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382617" h="1850833">
                <a:moveTo>
                  <a:pt x="0" y="1768207"/>
                </a:moveTo>
                <a:lnTo>
                  <a:pt x="66102" y="1850833"/>
                </a:lnTo>
                <a:lnTo>
                  <a:pt x="512285" y="1575412"/>
                </a:lnTo>
                <a:lnTo>
                  <a:pt x="752078" y="1432850"/>
                </a:lnTo>
                <a:lnTo>
                  <a:pt x="903383" y="1322024"/>
                </a:lnTo>
                <a:lnTo>
                  <a:pt x="997683" y="1239397"/>
                </a:lnTo>
                <a:lnTo>
                  <a:pt x="1100726" y="1131502"/>
                </a:lnTo>
                <a:lnTo>
                  <a:pt x="1202807" y="931581"/>
                </a:lnTo>
                <a:lnTo>
                  <a:pt x="1284778" y="705079"/>
                </a:lnTo>
                <a:lnTo>
                  <a:pt x="1333697" y="510667"/>
                </a:lnTo>
                <a:cubicBezTo>
                  <a:pt x="1338346" y="474241"/>
                  <a:pt x="1350778" y="430033"/>
                  <a:pt x="1355427" y="393607"/>
                </a:cubicBezTo>
                <a:lnTo>
                  <a:pt x="1377109" y="225845"/>
                </a:lnTo>
                <a:lnTo>
                  <a:pt x="1382617" y="0"/>
                </a:lnTo>
                <a:lnTo>
                  <a:pt x="1311008" y="11017"/>
                </a:lnTo>
                <a:lnTo>
                  <a:pt x="1305499" y="198303"/>
                </a:lnTo>
                <a:lnTo>
                  <a:pt x="1294482" y="352539"/>
                </a:lnTo>
                <a:cubicBezTo>
                  <a:pt x="1279793" y="425985"/>
                  <a:pt x="1264295" y="509960"/>
                  <a:pt x="1250415" y="572877"/>
                </a:cubicBezTo>
                <a:cubicBezTo>
                  <a:pt x="1236535" y="635794"/>
                  <a:pt x="1229460" y="681545"/>
                  <a:pt x="1211200" y="730043"/>
                </a:cubicBezTo>
                <a:lnTo>
                  <a:pt x="1151263" y="886857"/>
                </a:lnTo>
                <a:lnTo>
                  <a:pt x="1024569" y="1126299"/>
                </a:lnTo>
                <a:lnTo>
                  <a:pt x="890749" y="1260775"/>
                </a:lnTo>
                <a:lnTo>
                  <a:pt x="721605" y="1356035"/>
                </a:lnTo>
                <a:lnTo>
                  <a:pt x="478273" y="1487277"/>
                </a:lnTo>
                <a:lnTo>
                  <a:pt x="236863" y="1647021"/>
                </a:lnTo>
                <a:lnTo>
                  <a:pt x="0" y="1768207"/>
                </a:lnTo>
                <a:close/>
              </a:path>
            </a:pathLst>
          </a:cu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i-FI" smtClean="0">
              <a:solidFill>
                <a:srgbClr val="FFFFFF"/>
              </a:solidFill>
            </a:endParaRPr>
          </a:p>
        </p:txBody>
      </p:sp>
      <p:sp>
        <p:nvSpPr>
          <p:cNvPr id="23" name="Puolivapaa piirto 22"/>
          <p:cNvSpPr/>
          <p:nvPr/>
        </p:nvSpPr>
        <p:spPr>
          <a:xfrm>
            <a:off x="4548753" y="0"/>
            <a:ext cx="3277891" cy="821410"/>
          </a:xfrm>
          <a:custGeom>
            <a:avLst/>
            <a:gdLst>
              <a:gd name="connsiteX0" fmla="*/ 0 w 3277891"/>
              <a:gd name="connsiteY0" fmla="*/ 821410 h 821410"/>
              <a:gd name="connsiteX1" fmla="*/ 116237 w 3277891"/>
              <a:gd name="connsiteY1" fmla="*/ 805912 h 821410"/>
              <a:gd name="connsiteX2" fmla="*/ 209227 w 3277891"/>
              <a:gd name="connsiteY2" fmla="*/ 612183 h 821410"/>
              <a:gd name="connsiteX3" fmla="*/ 495945 w 3277891"/>
              <a:gd name="connsiteY3" fmla="*/ 255722 h 821410"/>
              <a:gd name="connsiteX4" fmla="*/ 650928 w 3277891"/>
              <a:gd name="connsiteY4" fmla="*/ 69742 h 821410"/>
              <a:gd name="connsiteX5" fmla="*/ 829159 w 3277891"/>
              <a:gd name="connsiteY5" fmla="*/ 30997 h 821410"/>
              <a:gd name="connsiteX6" fmla="*/ 1053884 w 3277891"/>
              <a:gd name="connsiteY6" fmla="*/ 46495 h 821410"/>
              <a:gd name="connsiteX7" fmla="*/ 1146874 w 3277891"/>
              <a:gd name="connsiteY7" fmla="*/ 23247 h 821410"/>
              <a:gd name="connsiteX8" fmla="*/ 1410345 w 3277891"/>
              <a:gd name="connsiteY8" fmla="*/ 30997 h 821410"/>
              <a:gd name="connsiteX9" fmla="*/ 1596325 w 3277891"/>
              <a:gd name="connsiteY9" fmla="*/ 123986 h 821410"/>
              <a:gd name="connsiteX10" fmla="*/ 1836549 w 3277891"/>
              <a:gd name="connsiteY10" fmla="*/ 224725 h 821410"/>
              <a:gd name="connsiteX11" fmla="*/ 1945037 w 3277891"/>
              <a:gd name="connsiteY11" fmla="*/ 387458 h 821410"/>
              <a:gd name="connsiteX12" fmla="*/ 2045776 w 3277891"/>
              <a:gd name="connsiteY12" fmla="*/ 418454 h 821410"/>
              <a:gd name="connsiteX13" fmla="*/ 2417735 w 3277891"/>
              <a:gd name="connsiteY13" fmla="*/ 418454 h 821410"/>
              <a:gd name="connsiteX14" fmla="*/ 2657959 w 3277891"/>
              <a:gd name="connsiteY14" fmla="*/ 317715 h 821410"/>
              <a:gd name="connsiteX15" fmla="*/ 2944678 w 3277891"/>
              <a:gd name="connsiteY15" fmla="*/ 116237 h 821410"/>
              <a:gd name="connsiteX16" fmla="*/ 3130657 w 3277891"/>
              <a:gd name="connsiteY16" fmla="*/ 54244 h 821410"/>
              <a:gd name="connsiteX17" fmla="*/ 3277891 w 3277891"/>
              <a:gd name="connsiteY17" fmla="*/ 0 h 821410"/>
              <a:gd name="connsiteX18" fmla="*/ 3099661 w 3277891"/>
              <a:gd name="connsiteY18" fmla="*/ 0 h 821410"/>
              <a:gd name="connsiteX19" fmla="*/ 2828440 w 3277891"/>
              <a:gd name="connsiteY19" fmla="*/ 77492 h 821410"/>
              <a:gd name="connsiteX20" fmla="*/ 2557220 w 3277891"/>
              <a:gd name="connsiteY20" fmla="*/ 240224 h 821410"/>
              <a:gd name="connsiteX21" fmla="*/ 2340244 w 3277891"/>
              <a:gd name="connsiteY21" fmla="*/ 286719 h 821410"/>
              <a:gd name="connsiteX22" fmla="*/ 2092271 w 3277891"/>
              <a:gd name="connsiteY22" fmla="*/ 263471 h 821410"/>
              <a:gd name="connsiteX23" fmla="*/ 1867545 w 3277891"/>
              <a:gd name="connsiteY23" fmla="*/ 123986 h 821410"/>
              <a:gd name="connsiteX24" fmla="*/ 1735810 w 3277891"/>
              <a:gd name="connsiteY24" fmla="*/ 38746 h 821410"/>
              <a:gd name="connsiteX25" fmla="*/ 1650569 w 3277891"/>
              <a:gd name="connsiteY25" fmla="*/ 7749 h 821410"/>
              <a:gd name="connsiteX26" fmla="*/ 542440 w 3277891"/>
              <a:gd name="connsiteY26" fmla="*/ 0 h 821410"/>
              <a:gd name="connsiteX27" fmla="*/ 364210 w 3277891"/>
              <a:gd name="connsiteY27" fmla="*/ 193729 h 821410"/>
              <a:gd name="connsiteX28" fmla="*/ 278969 w 3277891"/>
              <a:gd name="connsiteY28" fmla="*/ 348712 h 821410"/>
              <a:gd name="connsiteX29" fmla="*/ 131735 w 3277891"/>
              <a:gd name="connsiteY29" fmla="*/ 550190 h 821410"/>
              <a:gd name="connsiteX30" fmla="*/ 7749 w 3277891"/>
              <a:gd name="connsiteY30" fmla="*/ 728420 h 821410"/>
              <a:gd name="connsiteX31" fmla="*/ 0 w 3277891"/>
              <a:gd name="connsiteY31" fmla="*/ 821410 h 821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277891" h="821410">
                <a:moveTo>
                  <a:pt x="0" y="821410"/>
                </a:moveTo>
                <a:lnTo>
                  <a:pt x="116237" y="805912"/>
                </a:lnTo>
                <a:lnTo>
                  <a:pt x="209227" y="612183"/>
                </a:lnTo>
                <a:lnTo>
                  <a:pt x="495945" y="255722"/>
                </a:lnTo>
                <a:lnTo>
                  <a:pt x="650928" y="69742"/>
                </a:lnTo>
                <a:lnTo>
                  <a:pt x="829159" y="30997"/>
                </a:lnTo>
                <a:lnTo>
                  <a:pt x="1053884" y="46495"/>
                </a:lnTo>
                <a:lnTo>
                  <a:pt x="1146874" y="23247"/>
                </a:lnTo>
                <a:lnTo>
                  <a:pt x="1410345" y="30997"/>
                </a:lnTo>
                <a:lnTo>
                  <a:pt x="1596325" y="123986"/>
                </a:lnTo>
                <a:lnTo>
                  <a:pt x="1836549" y="224725"/>
                </a:lnTo>
                <a:lnTo>
                  <a:pt x="1945037" y="387458"/>
                </a:lnTo>
                <a:lnTo>
                  <a:pt x="2045776" y="418454"/>
                </a:lnTo>
                <a:lnTo>
                  <a:pt x="2417735" y="418454"/>
                </a:lnTo>
                <a:lnTo>
                  <a:pt x="2657959" y="317715"/>
                </a:lnTo>
                <a:lnTo>
                  <a:pt x="2944678" y="116237"/>
                </a:lnTo>
                <a:lnTo>
                  <a:pt x="3130657" y="54244"/>
                </a:lnTo>
                <a:lnTo>
                  <a:pt x="3277891" y="0"/>
                </a:lnTo>
                <a:lnTo>
                  <a:pt x="3099661" y="0"/>
                </a:lnTo>
                <a:lnTo>
                  <a:pt x="2828440" y="77492"/>
                </a:lnTo>
                <a:lnTo>
                  <a:pt x="2557220" y="240224"/>
                </a:lnTo>
                <a:lnTo>
                  <a:pt x="2340244" y="286719"/>
                </a:lnTo>
                <a:lnTo>
                  <a:pt x="2092271" y="263471"/>
                </a:lnTo>
                <a:lnTo>
                  <a:pt x="1867545" y="123986"/>
                </a:lnTo>
                <a:lnTo>
                  <a:pt x="1735810" y="38746"/>
                </a:lnTo>
                <a:lnTo>
                  <a:pt x="1650569" y="7749"/>
                </a:lnTo>
                <a:lnTo>
                  <a:pt x="542440" y="0"/>
                </a:lnTo>
                <a:lnTo>
                  <a:pt x="364210" y="193729"/>
                </a:lnTo>
                <a:lnTo>
                  <a:pt x="278969" y="348712"/>
                </a:lnTo>
                <a:lnTo>
                  <a:pt x="131735" y="550190"/>
                </a:lnTo>
                <a:lnTo>
                  <a:pt x="7749" y="728420"/>
                </a:lnTo>
                <a:lnTo>
                  <a:pt x="0" y="821410"/>
                </a:lnTo>
                <a:close/>
              </a:path>
            </a:pathLst>
          </a:custGeom>
          <a:solidFill>
            <a:srgbClr val="00B0F0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fi-FI" smtClean="0">
              <a:solidFill>
                <a:srgbClr val="FFFFFF"/>
              </a:solidFill>
            </a:endParaRPr>
          </a:p>
        </p:txBody>
      </p:sp>
      <p:sp>
        <p:nvSpPr>
          <p:cNvPr id="19" name="Puolivapaa piirto 18"/>
          <p:cNvSpPr/>
          <p:nvPr/>
        </p:nvSpPr>
        <p:spPr>
          <a:xfrm>
            <a:off x="1083169" y="656823"/>
            <a:ext cx="7259341" cy="5293970"/>
          </a:xfrm>
          <a:custGeom>
            <a:avLst/>
            <a:gdLst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290945 w 7301345"/>
              <a:gd name="connsiteY29" fmla="*/ 3435927 h 5361709"/>
              <a:gd name="connsiteX30" fmla="*/ 443345 w 7301345"/>
              <a:gd name="connsiteY30" fmla="*/ 3463636 h 5361709"/>
              <a:gd name="connsiteX31" fmla="*/ 443345 w 7301345"/>
              <a:gd name="connsiteY31" fmla="*/ 3463636 h 5361709"/>
              <a:gd name="connsiteX32" fmla="*/ 665018 w 7301345"/>
              <a:gd name="connsiteY32" fmla="*/ 3408218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43345 w 7301345"/>
              <a:gd name="connsiteY30" fmla="*/ 3463636 h 5361709"/>
              <a:gd name="connsiteX31" fmla="*/ 443345 w 7301345"/>
              <a:gd name="connsiteY31" fmla="*/ 3463636 h 5361709"/>
              <a:gd name="connsiteX32" fmla="*/ 665018 w 7301345"/>
              <a:gd name="connsiteY32" fmla="*/ 3408218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43345 w 7301345"/>
              <a:gd name="connsiteY30" fmla="*/ 3463636 h 5361709"/>
              <a:gd name="connsiteX31" fmla="*/ 595651 w 7301345"/>
              <a:gd name="connsiteY31" fmla="*/ 3701699 h 5361709"/>
              <a:gd name="connsiteX32" fmla="*/ 665018 w 7301345"/>
              <a:gd name="connsiteY32" fmla="*/ 3408218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651 w 7301345"/>
              <a:gd name="connsiteY31" fmla="*/ 3701699 h 5361709"/>
              <a:gd name="connsiteX32" fmla="*/ 665018 w 7301345"/>
              <a:gd name="connsiteY32" fmla="*/ 3408218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651 w 7301345"/>
              <a:gd name="connsiteY31" fmla="*/ 3701699 h 5361709"/>
              <a:gd name="connsiteX32" fmla="*/ 969665 w 7301345"/>
              <a:gd name="connsiteY32" fmla="*/ 3605926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651 w 7301345"/>
              <a:gd name="connsiteY31" fmla="*/ 3701699 h 5361709"/>
              <a:gd name="connsiteX32" fmla="*/ 956067 w 7301345"/>
              <a:gd name="connsiteY32" fmla="*/ 356158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651 w 7301345"/>
              <a:gd name="connsiteY31" fmla="*/ 3701699 h 5361709"/>
              <a:gd name="connsiteX32" fmla="*/ 956067 w 7301345"/>
              <a:gd name="connsiteY32" fmla="*/ 356158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651 w 7301345"/>
              <a:gd name="connsiteY31" fmla="*/ 3701699 h 5361709"/>
              <a:gd name="connsiteX32" fmla="*/ 956067 w 7301345"/>
              <a:gd name="connsiteY32" fmla="*/ 356158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651 w 7301345"/>
              <a:gd name="connsiteY31" fmla="*/ 3701699 h 5361709"/>
              <a:gd name="connsiteX32" fmla="*/ 956067 w 7301345"/>
              <a:gd name="connsiteY32" fmla="*/ 356158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557 w 7301345"/>
              <a:gd name="connsiteY31" fmla="*/ 3670816 h 5361709"/>
              <a:gd name="connsiteX32" fmla="*/ 956067 w 7301345"/>
              <a:gd name="connsiteY32" fmla="*/ 356158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557 w 7301345"/>
              <a:gd name="connsiteY31" fmla="*/ 3670816 h 5361709"/>
              <a:gd name="connsiteX32" fmla="*/ 956067 w 7301345"/>
              <a:gd name="connsiteY32" fmla="*/ 356158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557 w 7301345"/>
              <a:gd name="connsiteY31" fmla="*/ 3670816 h 5361709"/>
              <a:gd name="connsiteX32" fmla="*/ 1171034 w 7301345"/>
              <a:gd name="connsiteY32" fmla="*/ 3548611 h 5361709"/>
              <a:gd name="connsiteX33" fmla="*/ 775855 w 7301345"/>
              <a:gd name="connsiteY33" fmla="*/ 3311236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557 w 7301345"/>
              <a:gd name="connsiteY31" fmla="*/ 3670816 h 5361709"/>
              <a:gd name="connsiteX32" fmla="*/ 1171034 w 7301345"/>
              <a:gd name="connsiteY32" fmla="*/ 3548611 h 5361709"/>
              <a:gd name="connsiteX33" fmla="*/ 1098411 w 7301345"/>
              <a:gd name="connsiteY33" fmla="*/ 3199607 h 5361709"/>
              <a:gd name="connsiteX34" fmla="*/ 789709 w 7301345"/>
              <a:gd name="connsiteY34" fmla="*/ 3158836 h 5361709"/>
              <a:gd name="connsiteX35" fmla="*/ 817418 w 7301345"/>
              <a:gd name="connsiteY35" fmla="*/ 29648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557 w 7301345"/>
              <a:gd name="connsiteY31" fmla="*/ 3670816 h 5361709"/>
              <a:gd name="connsiteX32" fmla="*/ 1171034 w 7301345"/>
              <a:gd name="connsiteY32" fmla="*/ 3548611 h 5361709"/>
              <a:gd name="connsiteX33" fmla="*/ 1098411 w 7301345"/>
              <a:gd name="connsiteY33" fmla="*/ 3199607 h 5361709"/>
              <a:gd name="connsiteX34" fmla="*/ 789709 w 7301345"/>
              <a:gd name="connsiteY34" fmla="*/ 3158836 h 5361709"/>
              <a:gd name="connsiteX35" fmla="*/ 1077224 w 7301345"/>
              <a:gd name="connsiteY35" fmla="*/ 27545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42364 w 7301345"/>
              <a:gd name="connsiteY0" fmla="*/ 5320145 h 5361709"/>
              <a:gd name="connsiteX1" fmla="*/ 6761018 w 7301345"/>
              <a:gd name="connsiteY1" fmla="*/ 5237018 h 5361709"/>
              <a:gd name="connsiteX2" fmla="*/ 7024255 w 7301345"/>
              <a:gd name="connsiteY2" fmla="*/ 5126182 h 5361709"/>
              <a:gd name="connsiteX3" fmla="*/ 7162800 w 7301345"/>
              <a:gd name="connsiteY3" fmla="*/ 4987636 h 5361709"/>
              <a:gd name="connsiteX4" fmla="*/ 7218218 w 7301345"/>
              <a:gd name="connsiteY4" fmla="*/ 4862945 h 5361709"/>
              <a:gd name="connsiteX5" fmla="*/ 7273636 w 7301345"/>
              <a:gd name="connsiteY5" fmla="*/ 4599709 h 5361709"/>
              <a:gd name="connsiteX6" fmla="*/ 7301345 w 7301345"/>
              <a:gd name="connsiteY6" fmla="*/ 4308764 h 5361709"/>
              <a:gd name="connsiteX7" fmla="*/ 7121236 w 7301345"/>
              <a:gd name="connsiteY7" fmla="*/ 3643745 h 5361709"/>
              <a:gd name="connsiteX8" fmla="*/ 7024255 w 7301345"/>
              <a:gd name="connsiteY8" fmla="*/ 3325091 h 5361709"/>
              <a:gd name="connsiteX9" fmla="*/ 6830291 w 7301345"/>
              <a:gd name="connsiteY9" fmla="*/ 2590800 h 5361709"/>
              <a:gd name="connsiteX10" fmla="*/ 6553200 w 7301345"/>
              <a:gd name="connsiteY10" fmla="*/ 2133600 h 5361709"/>
              <a:gd name="connsiteX11" fmla="*/ 6262255 w 7301345"/>
              <a:gd name="connsiteY11" fmla="*/ 1634836 h 5361709"/>
              <a:gd name="connsiteX12" fmla="*/ 5818909 w 7301345"/>
              <a:gd name="connsiteY12" fmla="*/ 1163782 h 5361709"/>
              <a:gd name="connsiteX13" fmla="*/ 5347855 w 7301345"/>
              <a:gd name="connsiteY13" fmla="*/ 803564 h 5361709"/>
              <a:gd name="connsiteX14" fmla="*/ 4752109 w 7301345"/>
              <a:gd name="connsiteY14" fmla="*/ 415636 h 5361709"/>
              <a:gd name="connsiteX15" fmla="*/ 4225636 w 7301345"/>
              <a:gd name="connsiteY15" fmla="*/ 166254 h 5361709"/>
              <a:gd name="connsiteX16" fmla="*/ 3726873 w 7301345"/>
              <a:gd name="connsiteY16" fmla="*/ 41564 h 5361709"/>
              <a:gd name="connsiteX17" fmla="*/ 3200400 w 7301345"/>
              <a:gd name="connsiteY17" fmla="*/ 0 h 5361709"/>
              <a:gd name="connsiteX18" fmla="*/ 2757055 w 7301345"/>
              <a:gd name="connsiteY18" fmla="*/ 41564 h 5361709"/>
              <a:gd name="connsiteX19" fmla="*/ 2258291 w 7301345"/>
              <a:gd name="connsiteY19" fmla="*/ 166254 h 5361709"/>
              <a:gd name="connsiteX20" fmla="*/ 1634836 w 7301345"/>
              <a:gd name="connsiteY20" fmla="*/ 429491 h 5361709"/>
              <a:gd name="connsiteX21" fmla="*/ 1163782 w 7301345"/>
              <a:gd name="connsiteY21" fmla="*/ 609600 h 5361709"/>
              <a:gd name="connsiteX22" fmla="*/ 762000 w 7301345"/>
              <a:gd name="connsiteY22" fmla="*/ 845127 h 5361709"/>
              <a:gd name="connsiteX23" fmla="*/ 360218 w 7301345"/>
              <a:gd name="connsiteY23" fmla="*/ 1260764 h 5361709"/>
              <a:gd name="connsiteX24" fmla="*/ 152400 w 7301345"/>
              <a:gd name="connsiteY24" fmla="*/ 1676400 h 5361709"/>
              <a:gd name="connsiteX25" fmla="*/ 27709 w 7301345"/>
              <a:gd name="connsiteY25" fmla="*/ 2258291 h 5361709"/>
              <a:gd name="connsiteX26" fmla="*/ 0 w 7301345"/>
              <a:gd name="connsiteY26" fmla="*/ 2784764 h 5361709"/>
              <a:gd name="connsiteX27" fmla="*/ 96982 w 7301345"/>
              <a:gd name="connsiteY27" fmla="*/ 3172691 h 5361709"/>
              <a:gd name="connsiteX28" fmla="*/ 166255 w 7301345"/>
              <a:gd name="connsiteY28" fmla="*/ 3297382 h 5361709"/>
              <a:gd name="connsiteX29" fmla="*/ 326752 w 7301345"/>
              <a:gd name="connsiteY29" fmla="*/ 3476736 h 5361709"/>
              <a:gd name="connsiteX30" fmla="*/ 429830 w 7301345"/>
              <a:gd name="connsiteY30" fmla="*/ 3562727 h 5361709"/>
              <a:gd name="connsiteX31" fmla="*/ 595557 w 7301345"/>
              <a:gd name="connsiteY31" fmla="*/ 3670816 h 5361709"/>
              <a:gd name="connsiteX32" fmla="*/ 1171034 w 7301345"/>
              <a:gd name="connsiteY32" fmla="*/ 3548611 h 5361709"/>
              <a:gd name="connsiteX33" fmla="*/ 1098411 w 7301345"/>
              <a:gd name="connsiteY33" fmla="*/ 3199607 h 5361709"/>
              <a:gd name="connsiteX34" fmla="*/ 1098817 w 7301345"/>
              <a:gd name="connsiteY34" fmla="*/ 2970977 h 5361709"/>
              <a:gd name="connsiteX35" fmla="*/ 1077224 w 7301345"/>
              <a:gd name="connsiteY35" fmla="*/ 2754573 h 5361709"/>
              <a:gd name="connsiteX36" fmla="*/ 803564 w 7301345"/>
              <a:gd name="connsiteY36" fmla="*/ 2632364 h 5361709"/>
              <a:gd name="connsiteX37" fmla="*/ 872836 w 7301345"/>
              <a:gd name="connsiteY37" fmla="*/ 2272145 h 5361709"/>
              <a:gd name="connsiteX38" fmla="*/ 969818 w 7301345"/>
              <a:gd name="connsiteY38" fmla="*/ 2036618 h 5361709"/>
              <a:gd name="connsiteX39" fmla="*/ 1094509 w 7301345"/>
              <a:gd name="connsiteY39" fmla="*/ 1842654 h 5361709"/>
              <a:gd name="connsiteX40" fmla="*/ 1205345 w 7301345"/>
              <a:gd name="connsiteY40" fmla="*/ 1620982 h 5361709"/>
              <a:gd name="connsiteX41" fmla="*/ 1371600 w 7301345"/>
              <a:gd name="connsiteY41" fmla="*/ 1399309 h 5361709"/>
              <a:gd name="connsiteX42" fmla="*/ 1579418 w 7301345"/>
              <a:gd name="connsiteY42" fmla="*/ 1233054 h 5361709"/>
              <a:gd name="connsiteX43" fmla="*/ 1898073 w 7301345"/>
              <a:gd name="connsiteY43" fmla="*/ 1011382 h 5361709"/>
              <a:gd name="connsiteX44" fmla="*/ 2355273 w 7301345"/>
              <a:gd name="connsiteY44" fmla="*/ 775854 h 5361709"/>
              <a:gd name="connsiteX45" fmla="*/ 2604655 w 7301345"/>
              <a:gd name="connsiteY45" fmla="*/ 651164 h 5361709"/>
              <a:gd name="connsiteX46" fmla="*/ 2937164 w 7301345"/>
              <a:gd name="connsiteY46" fmla="*/ 595745 h 5361709"/>
              <a:gd name="connsiteX47" fmla="*/ 3435927 w 7301345"/>
              <a:gd name="connsiteY47" fmla="*/ 609600 h 5361709"/>
              <a:gd name="connsiteX48" fmla="*/ 4045527 w 7301345"/>
              <a:gd name="connsiteY48" fmla="*/ 775854 h 5361709"/>
              <a:gd name="connsiteX49" fmla="*/ 4308764 w 7301345"/>
              <a:gd name="connsiteY49" fmla="*/ 942109 h 5361709"/>
              <a:gd name="connsiteX50" fmla="*/ 4627418 w 7301345"/>
              <a:gd name="connsiteY50" fmla="*/ 1260764 h 5361709"/>
              <a:gd name="connsiteX51" fmla="*/ 5056909 w 7301345"/>
              <a:gd name="connsiteY51" fmla="*/ 1704109 h 5361709"/>
              <a:gd name="connsiteX52" fmla="*/ 5320145 w 7301345"/>
              <a:gd name="connsiteY52" fmla="*/ 2105891 h 5361709"/>
              <a:gd name="connsiteX53" fmla="*/ 5597236 w 7301345"/>
              <a:gd name="connsiteY53" fmla="*/ 2507673 h 5361709"/>
              <a:gd name="connsiteX54" fmla="*/ 5735782 w 7301345"/>
              <a:gd name="connsiteY54" fmla="*/ 2784764 h 5361709"/>
              <a:gd name="connsiteX55" fmla="*/ 5888182 w 7301345"/>
              <a:gd name="connsiteY55" fmla="*/ 3228109 h 5361709"/>
              <a:gd name="connsiteX56" fmla="*/ 5915891 w 7301345"/>
              <a:gd name="connsiteY56" fmla="*/ 3477491 h 5361709"/>
              <a:gd name="connsiteX57" fmla="*/ 5943600 w 7301345"/>
              <a:gd name="connsiteY57" fmla="*/ 3851564 h 5361709"/>
              <a:gd name="connsiteX58" fmla="*/ 5985164 w 7301345"/>
              <a:gd name="connsiteY58" fmla="*/ 4114800 h 5361709"/>
              <a:gd name="connsiteX59" fmla="*/ 6012873 w 7301345"/>
              <a:gd name="connsiteY59" fmla="*/ 4405745 h 5361709"/>
              <a:gd name="connsiteX60" fmla="*/ 6054436 w 7301345"/>
              <a:gd name="connsiteY60" fmla="*/ 4724400 h 5361709"/>
              <a:gd name="connsiteX61" fmla="*/ 6096000 w 7301345"/>
              <a:gd name="connsiteY61" fmla="*/ 4987636 h 5361709"/>
              <a:gd name="connsiteX62" fmla="*/ 6165273 w 7301345"/>
              <a:gd name="connsiteY62" fmla="*/ 5195454 h 5361709"/>
              <a:gd name="connsiteX63" fmla="*/ 6248400 w 7301345"/>
              <a:gd name="connsiteY63" fmla="*/ 5278582 h 5361709"/>
              <a:gd name="connsiteX64" fmla="*/ 6359236 w 7301345"/>
              <a:gd name="connsiteY64" fmla="*/ 5361709 h 5361709"/>
              <a:gd name="connsiteX65" fmla="*/ 6497782 w 7301345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790119 w 7287900"/>
              <a:gd name="connsiteY36" fmla="*/ 2632364 h 5361709"/>
              <a:gd name="connsiteX37" fmla="*/ 859391 w 7287900"/>
              <a:gd name="connsiteY37" fmla="*/ 2272145 h 5361709"/>
              <a:gd name="connsiteX38" fmla="*/ 956373 w 7287900"/>
              <a:gd name="connsiteY38" fmla="*/ 2036618 h 5361709"/>
              <a:gd name="connsiteX39" fmla="*/ 1081064 w 7287900"/>
              <a:gd name="connsiteY39" fmla="*/ 1842654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790119 w 7287900"/>
              <a:gd name="connsiteY36" fmla="*/ 2632364 h 5361709"/>
              <a:gd name="connsiteX37" fmla="*/ 859391 w 7287900"/>
              <a:gd name="connsiteY37" fmla="*/ 2272145 h 5361709"/>
              <a:gd name="connsiteX38" fmla="*/ 956373 w 7287900"/>
              <a:gd name="connsiteY38" fmla="*/ 2036618 h 5361709"/>
              <a:gd name="connsiteX39" fmla="*/ 1081064 w 7287900"/>
              <a:gd name="connsiteY39" fmla="*/ 1842654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991668 w 7287900"/>
              <a:gd name="connsiteY36" fmla="*/ 2484780 h 5361709"/>
              <a:gd name="connsiteX37" fmla="*/ 859391 w 7287900"/>
              <a:gd name="connsiteY37" fmla="*/ 2272145 h 5361709"/>
              <a:gd name="connsiteX38" fmla="*/ 956373 w 7287900"/>
              <a:gd name="connsiteY38" fmla="*/ 2036618 h 5361709"/>
              <a:gd name="connsiteX39" fmla="*/ 1081064 w 7287900"/>
              <a:gd name="connsiteY39" fmla="*/ 1842654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991668 w 7287900"/>
              <a:gd name="connsiteY36" fmla="*/ 2484780 h 5361709"/>
              <a:gd name="connsiteX37" fmla="*/ 859391 w 7287900"/>
              <a:gd name="connsiteY37" fmla="*/ 2272145 h 5361709"/>
              <a:gd name="connsiteX38" fmla="*/ 956373 w 7287900"/>
              <a:gd name="connsiteY38" fmla="*/ 2036618 h 5361709"/>
              <a:gd name="connsiteX39" fmla="*/ 1107783 w 7287900"/>
              <a:gd name="connsiteY39" fmla="*/ 1860833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991668 w 7287900"/>
              <a:gd name="connsiteY36" fmla="*/ 2484780 h 5361709"/>
              <a:gd name="connsiteX37" fmla="*/ 859391 w 7287900"/>
              <a:gd name="connsiteY37" fmla="*/ 2272145 h 5361709"/>
              <a:gd name="connsiteX38" fmla="*/ 1050337 w 7287900"/>
              <a:gd name="connsiteY38" fmla="*/ 2095171 h 5361709"/>
              <a:gd name="connsiteX39" fmla="*/ 1107783 w 7287900"/>
              <a:gd name="connsiteY39" fmla="*/ 1860833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991668 w 7287900"/>
              <a:gd name="connsiteY36" fmla="*/ 2484780 h 5361709"/>
              <a:gd name="connsiteX37" fmla="*/ 1020595 w 7287900"/>
              <a:gd name="connsiteY37" fmla="*/ 2303832 h 5361709"/>
              <a:gd name="connsiteX38" fmla="*/ 1050337 w 7287900"/>
              <a:gd name="connsiteY38" fmla="*/ 2095171 h 5361709"/>
              <a:gd name="connsiteX39" fmla="*/ 1107783 w 7287900"/>
              <a:gd name="connsiteY39" fmla="*/ 1860833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084966 w 7287900"/>
              <a:gd name="connsiteY33" fmla="*/ 3199607 h 5361709"/>
              <a:gd name="connsiteX34" fmla="*/ 1085372 w 7287900"/>
              <a:gd name="connsiteY34" fmla="*/ 2970977 h 5361709"/>
              <a:gd name="connsiteX35" fmla="*/ 1063779 w 7287900"/>
              <a:gd name="connsiteY35" fmla="*/ 2754573 h 5361709"/>
              <a:gd name="connsiteX36" fmla="*/ 1013920 w 7287900"/>
              <a:gd name="connsiteY36" fmla="*/ 2494079 h 5361709"/>
              <a:gd name="connsiteX37" fmla="*/ 1020595 w 7287900"/>
              <a:gd name="connsiteY37" fmla="*/ 2303832 h 5361709"/>
              <a:gd name="connsiteX38" fmla="*/ 1050337 w 7287900"/>
              <a:gd name="connsiteY38" fmla="*/ 2095171 h 5361709"/>
              <a:gd name="connsiteX39" fmla="*/ 1107783 w 7287900"/>
              <a:gd name="connsiteY39" fmla="*/ 1860833 h 5361709"/>
              <a:gd name="connsiteX40" fmla="*/ 1191900 w 7287900"/>
              <a:gd name="connsiteY40" fmla="*/ 1620982 h 5361709"/>
              <a:gd name="connsiteX41" fmla="*/ 1358155 w 7287900"/>
              <a:gd name="connsiteY41" fmla="*/ 1399309 h 5361709"/>
              <a:gd name="connsiteX42" fmla="*/ 1565973 w 7287900"/>
              <a:gd name="connsiteY42" fmla="*/ 1233054 h 5361709"/>
              <a:gd name="connsiteX43" fmla="*/ 1884628 w 7287900"/>
              <a:gd name="connsiteY43" fmla="*/ 1011382 h 5361709"/>
              <a:gd name="connsiteX44" fmla="*/ 2341828 w 7287900"/>
              <a:gd name="connsiteY44" fmla="*/ 775854 h 5361709"/>
              <a:gd name="connsiteX45" fmla="*/ 2591210 w 7287900"/>
              <a:gd name="connsiteY45" fmla="*/ 651164 h 5361709"/>
              <a:gd name="connsiteX46" fmla="*/ 2923719 w 7287900"/>
              <a:gd name="connsiteY46" fmla="*/ 595745 h 5361709"/>
              <a:gd name="connsiteX47" fmla="*/ 3422482 w 7287900"/>
              <a:gd name="connsiteY47" fmla="*/ 609600 h 5361709"/>
              <a:gd name="connsiteX48" fmla="*/ 4032082 w 7287900"/>
              <a:gd name="connsiteY48" fmla="*/ 775854 h 5361709"/>
              <a:gd name="connsiteX49" fmla="*/ 4295319 w 7287900"/>
              <a:gd name="connsiteY49" fmla="*/ 942109 h 5361709"/>
              <a:gd name="connsiteX50" fmla="*/ 4613973 w 7287900"/>
              <a:gd name="connsiteY50" fmla="*/ 1260764 h 5361709"/>
              <a:gd name="connsiteX51" fmla="*/ 5043464 w 7287900"/>
              <a:gd name="connsiteY51" fmla="*/ 1704109 h 5361709"/>
              <a:gd name="connsiteX52" fmla="*/ 5306700 w 7287900"/>
              <a:gd name="connsiteY52" fmla="*/ 2105891 h 5361709"/>
              <a:gd name="connsiteX53" fmla="*/ 5583791 w 7287900"/>
              <a:gd name="connsiteY53" fmla="*/ 2507673 h 5361709"/>
              <a:gd name="connsiteX54" fmla="*/ 5722337 w 7287900"/>
              <a:gd name="connsiteY54" fmla="*/ 2784764 h 5361709"/>
              <a:gd name="connsiteX55" fmla="*/ 5874737 w 7287900"/>
              <a:gd name="connsiteY55" fmla="*/ 3228109 h 5361709"/>
              <a:gd name="connsiteX56" fmla="*/ 5902446 w 7287900"/>
              <a:gd name="connsiteY56" fmla="*/ 3477491 h 5361709"/>
              <a:gd name="connsiteX57" fmla="*/ 5930155 w 7287900"/>
              <a:gd name="connsiteY57" fmla="*/ 3851564 h 5361709"/>
              <a:gd name="connsiteX58" fmla="*/ 5971719 w 7287900"/>
              <a:gd name="connsiteY58" fmla="*/ 4114800 h 5361709"/>
              <a:gd name="connsiteX59" fmla="*/ 5999428 w 7287900"/>
              <a:gd name="connsiteY59" fmla="*/ 4405745 h 5361709"/>
              <a:gd name="connsiteX60" fmla="*/ 6040991 w 7287900"/>
              <a:gd name="connsiteY60" fmla="*/ 4724400 h 5361709"/>
              <a:gd name="connsiteX61" fmla="*/ 6082555 w 7287900"/>
              <a:gd name="connsiteY61" fmla="*/ 4987636 h 5361709"/>
              <a:gd name="connsiteX62" fmla="*/ 6151828 w 7287900"/>
              <a:gd name="connsiteY62" fmla="*/ 5195454 h 5361709"/>
              <a:gd name="connsiteX63" fmla="*/ 6234955 w 7287900"/>
              <a:gd name="connsiteY63" fmla="*/ 5278582 h 5361709"/>
              <a:gd name="connsiteX64" fmla="*/ 6345791 w 7287900"/>
              <a:gd name="connsiteY64" fmla="*/ 5361709 h 5361709"/>
              <a:gd name="connsiteX65" fmla="*/ 6484337 w 7287900"/>
              <a:gd name="connsiteY65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157589 w 7287900"/>
              <a:gd name="connsiteY32" fmla="*/ 3548611 h 5361709"/>
              <a:gd name="connsiteX33" fmla="*/ 1174470 w 7287900"/>
              <a:gd name="connsiteY33" fmla="*/ 3170383 h 5361709"/>
              <a:gd name="connsiteX34" fmla="*/ 1084966 w 7287900"/>
              <a:gd name="connsiteY34" fmla="*/ 3199607 h 5361709"/>
              <a:gd name="connsiteX35" fmla="*/ 1085372 w 7287900"/>
              <a:gd name="connsiteY35" fmla="*/ 2970977 h 5361709"/>
              <a:gd name="connsiteX36" fmla="*/ 1063779 w 7287900"/>
              <a:gd name="connsiteY36" fmla="*/ 2754573 h 5361709"/>
              <a:gd name="connsiteX37" fmla="*/ 1013920 w 7287900"/>
              <a:gd name="connsiteY37" fmla="*/ 2494079 h 5361709"/>
              <a:gd name="connsiteX38" fmla="*/ 1020595 w 7287900"/>
              <a:gd name="connsiteY38" fmla="*/ 2303832 h 5361709"/>
              <a:gd name="connsiteX39" fmla="*/ 1050337 w 7287900"/>
              <a:gd name="connsiteY39" fmla="*/ 2095171 h 5361709"/>
              <a:gd name="connsiteX40" fmla="*/ 1107783 w 7287900"/>
              <a:gd name="connsiteY40" fmla="*/ 1860833 h 5361709"/>
              <a:gd name="connsiteX41" fmla="*/ 1191900 w 7287900"/>
              <a:gd name="connsiteY41" fmla="*/ 1620982 h 5361709"/>
              <a:gd name="connsiteX42" fmla="*/ 1358155 w 7287900"/>
              <a:gd name="connsiteY42" fmla="*/ 1399309 h 5361709"/>
              <a:gd name="connsiteX43" fmla="*/ 1565973 w 7287900"/>
              <a:gd name="connsiteY43" fmla="*/ 1233054 h 5361709"/>
              <a:gd name="connsiteX44" fmla="*/ 1884628 w 7287900"/>
              <a:gd name="connsiteY44" fmla="*/ 1011382 h 5361709"/>
              <a:gd name="connsiteX45" fmla="*/ 2341828 w 7287900"/>
              <a:gd name="connsiteY45" fmla="*/ 775854 h 5361709"/>
              <a:gd name="connsiteX46" fmla="*/ 2591210 w 7287900"/>
              <a:gd name="connsiteY46" fmla="*/ 651164 h 5361709"/>
              <a:gd name="connsiteX47" fmla="*/ 2923719 w 7287900"/>
              <a:gd name="connsiteY47" fmla="*/ 595745 h 5361709"/>
              <a:gd name="connsiteX48" fmla="*/ 3422482 w 7287900"/>
              <a:gd name="connsiteY48" fmla="*/ 609600 h 5361709"/>
              <a:gd name="connsiteX49" fmla="*/ 4032082 w 7287900"/>
              <a:gd name="connsiteY49" fmla="*/ 775854 h 5361709"/>
              <a:gd name="connsiteX50" fmla="*/ 4295319 w 7287900"/>
              <a:gd name="connsiteY50" fmla="*/ 942109 h 5361709"/>
              <a:gd name="connsiteX51" fmla="*/ 4613973 w 7287900"/>
              <a:gd name="connsiteY51" fmla="*/ 1260764 h 5361709"/>
              <a:gd name="connsiteX52" fmla="*/ 5043464 w 7287900"/>
              <a:gd name="connsiteY52" fmla="*/ 1704109 h 5361709"/>
              <a:gd name="connsiteX53" fmla="*/ 5306700 w 7287900"/>
              <a:gd name="connsiteY53" fmla="*/ 2105891 h 5361709"/>
              <a:gd name="connsiteX54" fmla="*/ 5583791 w 7287900"/>
              <a:gd name="connsiteY54" fmla="*/ 2507673 h 5361709"/>
              <a:gd name="connsiteX55" fmla="*/ 5722337 w 7287900"/>
              <a:gd name="connsiteY55" fmla="*/ 2784764 h 5361709"/>
              <a:gd name="connsiteX56" fmla="*/ 5874737 w 7287900"/>
              <a:gd name="connsiteY56" fmla="*/ 3228109 h 5361709"/>
              <a:gd name="connsiteX57" fmla="*/ 5902446 w 7287900"/>
              <a:gd name="connsiteY57" fmla="*/ 3477491 h 5361709"/>
              <a:gd name="connsiteX58" fmla="*/ 5930155 w 7287900"/>
              <a:gd name="connsiteY58" fmla="*/ 3851564 h 5361709"/>
              <a:gd name="connsiteX59" fmla="*/ 5971719 w 7287900"/>
              <a:gd name="connsiteY59" fmla="*/ 4114800 h 5361709"/>
              <a:gd name="connsiteX60" fmla="*/ 5999428 w 7287900"/>
              <a:gd name="connsiteY60" fmla="*/ 4405745 h 5361709"/>
              <a:gd name="connsiteX61" fmla="*/ 6040991 w 7287900"/>
              <a:gd name="connsiteY61" fmla="*/ 4724400 h 5361709"/>
              <a:gd name="connsiteX62" fmla="*/ 6082555 w 7287900"/>
              <a:gd name="connsiteY62" fmla="*/ 4987636 h 5361709"/>
              <a:gd name="connsiteX63" fmla="*/ 6151828 w 7287900"/>
              <a:gd name="connsiteY63" fmla="*/ 5195454 h 5361709"/>
              <a:gd name="connsiteX64" fmla="*/ 6234955 w 7287900"/>
              <a:gd name="connsiteY64" fmla="*/ 5278582 h 5361709"/>
              <a:gd name="connsiteX65" fmla="*/ 6345791 w 7287900"/>
              <a:gd name="connsiteY65" fmla="*/ 5361709 h 5361709"/>
              <a:gd name="connsiteX66" fmla="*/ 6484337 w 7287900"/>
              <a:gd name="connsiteY66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084966 w 7287900"/>
              <a:gd name="connsiteY35" fmla="*/ 3199607 h 5361709"/>
              <a:gd name="connsiteX36" fmla="*/ 1085372 w 7287900"/>
              <a:gd name="connsiteY36" fmla="*/ 2970977 h 5361709"/>
              <a:gd name="connsiteX37" fmla="*/ 1063779 w 7287900"/>
              <a:gd name="connsiteY37" fmla="*/ 2754573 h 5361709"/>
              <a:gd name="connsiteX38" fmla="*/ 1013920 w 7287900"/>
              <a:gd name="connsiteY38" fmla="*/ 2494079 h 5361709"/>
              <a:gd name="connsiteX39" fmla="*/ 1020595 w 7287900"/>
              <a:gd name="connsiteY39" fmla="*/ 2303832 h 5361709"/>
              <a:gd name="connsiteX40" fmla="*/ 1050337 w 7287900"/>
              <a:gd name="connsiteY40" fmla="*/ 2095171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085372 w 7287900"/>
              <a:gd name="connsiteY36" fmla="*/ 2970977 h 5361709"/>
              <a:gd name="connsiteX37" fmla="*/ 1063779 w 7287900"/>
              <a:gd name="connsiteY37" fmla="*/ 2754573 h 5361709"/>
              <a:gd name="connsiteX38" fmla="*/ 1013920 w 7287900"/>
              <a:gd name="connsiteY38" fmla="*/ 2494079 h 5361709"/>
              <a:gd name="connsiteX39" fmla="*/ 1020595 w 7287900"/>
              <a:gd name="connsiteY39" fmla="*/ 2303832 h 5361709"/>
              <a:gd name="connsiteX40" fmla="*/ 1050337 w 7287900"/>
              <a:gd name="connsiteY40" fmla="*/ 2095171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063779 w 7287900"/>
              <a:gd name="connsiteY37" fmla="*/ 2754573 h 5361709"/>
              <a:gd name="connsiteX38" fmla="*/ 1013920 w 7287900"/>
              <a:gd name="connsiteY38" fmla="*/ 2494079 h 5361709"/>
              <a:gd name="connsiteX39" fmla="*/ 1020595 w 7287900"/>
              <a:gd name="connsiteY39" fmla="*/ 2303832 h 5361709"/>
              <a:gd name="connsiteX40" fmla="*/ 1050337 w 7287900"/>
              <a:gd name="connsiteY40" fmla="*/ 2095171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126354 w 7287900"/>
              <a:gd name="connsiteY37" fmla="*/ 2651836 h 5361709"/>
              <a:gd name="connsiteX38" fmla="*/ 1013920 w 7287900"/>
              <a:gd name="connsiteY38" fmla="*/ 2494079 h 5361709"/>
              <a:gd name="connsiteX39" fmla="*/ 1020595 w 7287900"/>
              <a:gd name="connsiteY39" fmla="*/ 2303832 h 5361709"/>
              <a:gd name="connsiteX40" fmla="*/ 1050337 w 7287900"/>
              <a:gd name="connsiteY40" fmla="*/ 2095171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126354 w 7287900"/>
              <a:gd name="connsiteY37" fmla="*/ 2651836 h 5361709"/>
              <a:gd name="connsiteX38" fmla="*/ 1103392 w 7287900"/>
              <a:gd name="connsiteY38" fmla="*/ 2454068 h 5361709"/>
              <a:gd name="connsiteX39" fmla="*/ 1020595 w 7287900"/>
              <a:gd name="connsiteY39" fmla="*/ 2303832 h 5361709"/>
              <a:gd name="connsiteX40" fmla="*/ 1050337 w 7287900"/>
              <a:gd name="connsiteY40" fmla="*/ 2095171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126354 w 7287900"/>
              <a:gd name="connsiteY37" fmla="*/ 2651836 h 5361709"/>
              <a:gd name="connsiteX38" fmla="*/ 1103392 w 7287900"/>
              <a:gd name="connsiteY38" fmla="*/ 2454068 h 5361709"/>
              <a:gd name="connsiteX39" fmla="*/ 1074213 w 7287900"/>
              <a:gd name="connsiteY39" fmla="*/ 2290692 h 5361709"/>
              <a:gd name="connsiteX40" fmla="*/ 1050337 w 7287900"/>
              <a:gd name="connsiteY40" fmla="*/ 2095171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126354 w 7287900"/>
              <a:gd name="connsiteY37" fmla="*/ 2651836 h 5361709"/>
              <a:gd name="connsiteX38" fmla="*/ 1103392 w 7287900"/>
              <a:gd name="connsiteY38" fmla="*/ 2454068 h 5361709"/>
              <a:gd name="connsiteX39" fmla="*/ 1074213 w 7287900"/>
              <a:gd name="connsiteY39" fmla="*/ 2290692 h 5361709"/>
              <a:gd name="connsiteX40" fmla="*/ 1072579 w 7287900"/>
              <a:gd name="connsiteY40" fmla="*/ 2086487 h 5361709"/>
              <a:gd name="connsiteX41" fmla="*/ 1107783 w 7287900"/>
              <a:gd name="connsiteY41" fmla="*/ 186083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126354 w 7287900"/>
              <a:gd name="connsiteY37" fmla="*/ 2651836 h 5361709"/>
              <a:gd name="connsiteX38" fmla="*/ 1103392 w 7287900"/>
              <a:gd name="connsiteY38" fmla="*/ 2454068 h 5361709"/>
              <a:gd name="connsiteX39" fmla="*/ 1074213 w 7287900"/>
              <a:gd name="connsiteY39" fmla="*/ 2290692 h 5361709"/>
              <a:gd name="connsiteX40" fmla="*/ 1072579 w 7287900"/>
              <a:gd name="connsiteY40" fmla="*/ 2086487 h 5361709"/>
              <a:gd name="connsiteX41" fmla="*/ 1116571 w 7287900"/>
              <a:gd name="connsiteY41" fmla="*/ 1861083 h 5361709"/>
              <a:gd name="connsiteX42" fmla="*/ 1191900 w 7287900"/>
              <a:gd name="connsiteY42" fmla="*/ 1620982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14264 w 7287900"/>
              <a:gd name="connsiteY25" fmla="*/ 2258291 h 5361709"/>
              <a:gd name="connsiteX26" fmla="*/ 0 w 7287900"/>
              <a:gd name="connsiteY26" fmla="*/ 2780655 h 5361709"/>
              <a:gd name="connsiteX27" fmla="*/ 83537 w 7287900"/>
              <a:gd name="connsiteY27" fmla="*/ 3172691 h 5361709"/>
              <a:gd name="connsiteX28" fmla="*/ 152810 w 7287900"/>
              <a:gd name="connsiteY28" fmla="*/ 3297382 h 5361709"/>
              <a:gd name="connsiteX29" fmla="*/ 313307 w 7287900"/>
              <a:gd name="connsiteY29" fmla="*/ 3476736 h 5361709"/>
              <a:gd name="connsiteX30" fmla="*/ 416385 w 7287900"/>
              <a:gd name="connsiteY30" fmla="*/ 3562727 h 5361709"/>
              <a:gd name="connsiteX31" fmla="*/ 582112 w 7287900"/>
              <a:gd name="connsiteY31" fmla="*/ 3670816 h 5361709"/>
              <a:gd name="connsiteX32" fmla="*/ 1013131 w 7287900"/>
              <a:gd name="connsiteY32" fmla="*/ 3672475 h 5361709"/>
              <a:gd name="connsiteX33" fmla="*/ 1157589 w 7287900"/>
              <a:gd name="connsiteY33" fmla="*/ 3548611 h 5361709"/>
              <a:gd name="connsiteX34" fmla="*/ 1174470 w 7287900"/>
              <a:gd name="connsiteY34" fmla="*/ 3170383 h 5361709"/>
              <a:gd name="connsiteX35" fmla="*/ 1156500 w 7287900"/>
              <a:gd name="connsiteY35" fmla="*/ 3025202 h 5361709"/>
              <a:gd name="connsiteX36" fmla="*/ 1143462 w 7287900"/>
              <a:gd name="connsiteY36" fmla="*/ 2841371 h 5361709"/>
              <a:gd name="connsiteX37" fmla="*/ 1126354 w 7287900"/>
              <a:gd name="connsiteY37" fmla="*/ 2651836 h 5361709"/>
              <a:gd name="connsiteX38" fmla="*/ 1103392 w 7287900"/>
              <a:gd name="connsiteY38" fmla="*/ 2454068 h 5361709"/>
              <a:gd name="connsiteX39" fmla="*/ 1074213 w 7287900"/>
              <a:gd name="connsiteY39" fmla="*/ 2290692 h 5361709"/>
              <a:gd name="connsiteX40" fmla="*/ 1072579 w 7287900"/>
              <a:gd name="connsiteY40" fmla="*/ 2086487 h 5361709"/>
              <a:gd name="connsiteX41" fmla="*/ 1116571 w 7287900"/>
              <a:gd name="connsiteY41" fmla="*/ 1861083 h 5361709"/>
              <a:gd name="connsiteX42" fmla="*/ 1205156 w 7287900"/>
              <a:gd name="connsiteY42" fmla="*/ 1625683 h 5361709"/>
              <a:gd name="connsiteX43" fmla="*/ 1358155 w 7287900"/>
              <a:gd name="connsiteY43" fmla="*/ 1399309 h 5361709"/>
              <a:gd name="connsiteX44" fmla="*/ 1565973 w 7287900"/>
              <a:gd name="connsiteY44" fmla="*/ 1233054 h 5361709"/>
              <a:gd name="connsiteX45" fmla="*/ 1884628 w 7287900"/>
              <a:gd name="connsiteY45" fmla="*/ 1011382 h 5361709"/>
              <a:gd name="connsiteX46" fmla="*/ 2341828 w 7287900"/>
              <a:gd name="connsiteY46" fmla="*/ 775854 h 5361709"/>
              <a:gd name="connsiteX47" fmla="*/ 2591210 w 7287900"/>
              <a:gd name="connsiteY47" fmla="*/ 651164 h 5361709"/>
              <a:gd name="connsiteX48" fmla="*/ 2923719 w 7287900"/>
              <a:gd name="connsiteY48" fmla="*/ 595745 h 5361709"/>
              <a:gd name="connsiteX49" fmla="*/ 3422482 w 7287900"/>
              <a:gd name="connsiteY49" fmla="*/ 609600 h 5361709"/>
              <a:gd name="connsiteX50" fmla="*/ 4032082 w 7287900"/>
              <a:gd name="connsiteY50" fmla="*/ 775854 h 5361709"/>
              <a:gd name="connsiteX51" fmla="*/ 4295319 w 7287900"/>
              <a:gd name="connsiteY51" fmla="*/ 942109 h 5361709"/>
              <a:gd name="connsiteX52" fmla="*/ 4613973 w 7287900"/>
              <a:gd name="connsiteY52" fmla="*/ 1260764 h 5361709"/>
              <a:gd name="connsiteX53" fmla="*/ 5043464 w 7287900"/>
              <a:gd name="connsiteY53" fmla="*/ 1704109 h 5361709"/>
              <a:gd name="connsiteX54" fmla="*/ 5306700 w 7287900"/>
              <a:gd name="connsiteY54" fmla="*/ 2105891 h 5361709"/>
              <a:gd name="connsiteX55" fmla="*/ 5583791 w 7287900"/>
              <a:gd name="connsiteY55" fmla="*/ 2507673 h 5361709"/>
              <a:gd name="connsiteX56" fmla="*/ 5722337 w 7287900"/>
              <a:gd name="connsiteY56" fmla="*/ 2784764 h 5361709"/>
              <a:gd name="connsiteX57" fmla="*/ 5874737 w 7287900"/>
              <a:gd name="connsiteY57" fmla="*/ 3228109 h 5361709"/>
              <a:gd name="connsiteX58" fmla="*/ 5902446 w 7287900"/>
              <a:gd name="connsiteY58" fmla="*/ 3477491 h 5361709"/>
              <a:gd name="connsiteX59" fmla="*/ 5930155 w 7287900"/>
              <a:gd name="connsiteY59" fmla="*/ 3851564 h 5361709"/>
              <a:gd name="connsiteX60" fmla="*/ 5971719 w 7287900"/>
              <a:gd name="connsiteY60" fmla="*/ 4114800 h 5361709"/>
              <a:gd name="connsiteX61" fmla="*/ 5999428 w 7287900"/>
              <a:gd name="connsiteY61" fmla="*/ 4405745 h 5361709"/>
              <a:gd name="connsiteX62" fmla="*/ 6040991 w 7287900"/>
              <a:gd name="connsiteY62" fmla="*/ 4724400 h 5361709"/>
              <a:gd name="connsiteX63" fmla="*/ 6082555 w 7287900"/>
              <a:gd name="connsiteY63" fmla="*/ 4987636 h 5361709"/>
              <a:gd name="connsiteX64" fmla="*/ 6151828 w 7287900"/>
              <a:gd name="connsiteY64" fmla="*/ 5195454 h 5361709"/>
              <a:gd name="connsiteX65" fmla="*/ 6234955 w 7287900"/>
              <a:gd name="connsiteY65" fmla="*/ 5278582 h 5361709"/>
              <a:gd name="connsiteX66" fmla="*/ 6345791 w 7287900"/>
              <a:gd name="connsiteY66" fmla="*/ 5361709 h 5361709"/>
              <a:gd name="connsiteX67" fmla="*/ 6484337 w 7287900"/>
              <a:gd name="connsiteY67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63023 w 7287900"/>
              <a:gd name="connsiteY25" fmla="*/ 1933088 h 5361709"/>
              <a:gd name="connsiteX26" fmla="*/ 14264 w 7287900"/>
              <a:gd name="connsiteY26" fmla="*/ 2258291 h 5361709"/>
              <a:gd name="connsiteX27" fmla="*/ 0 w 7287900"/>
              <a:gd name="connsiteY27" fmla="*/ 2780655 h 5361709"/>
              <a:gd name="connsiteX28" fmla="*/ 83537 w 7287900"/>
              <a:gd name="connsiteY28" fmla="*/ 3172691 h 5361709"/>
              <a:gd name="connsiteX29" fmla="*/ 152810 w 7287900"/>
              <a:gd name="connsiteY29" fmla="*/ 3297382 h 5361709"/>
              <a:gd name="connsiteX30" fmla="*/ 313307 w 7287900"/>
              <a:gd name="connsiteY30" fmla="*/ 3476736 h 5361709"/>
              <a:gd name="connsiteX31" fmla="*/ 416385 w 7287900"/>
              <a:gd name="connsiteY31" fmla="*/ 3562727 h 5361709"/>
              <a:gd name="connsiteX32" fmla="*/ 582112 w 7287900"/>
              <a:gd name="connsiteY32" fmla="*/ 3670816 h 5361709"/>
              <a:gd name="connsiteX33" fmla="*/ 1013131 w 7287900"/>
              <a:gd name="connsiteY33" fmla="*/ 3672475 h 5361709"/>
              <a:gd name="connsiteX34" fmla="*/ 1157589 w 7287900"/>
              <a:gd name="connsiteY34" fmla="*/ 3548611 h 5361709"/>
              <a:gd name="connsiteX35" fmla="*/ 1174470 w 7287900"/>
              <a:gd name="connsiteY35" fmla="*/ 3170383 h 5361709"/>
              <a:gd name="connsiteX36" fmla="*/ 1156500 w 7287900"/>
              <a:gd name="connsiteY36" fmla="*/ 3025202 h 5361709"/>
              <a:gd name="connsiteX37" fmla="*/ 1143462 w 7287900"/>
              <a:gd name="connsiteY37" fmla="*/ 2841371 h 5361709"/>
              <a:gd name="connsiteX38" fmla="*/ 1126354 w 7287900"/>
              <a:gd name="connsiteY38" fmla="*/ 2651836 h 5361709"/>
              <a:gd name="connsiteX39" fmla="*/ 1103392 w 7287900"/>
              <a:gd name="connsiteY39" fmla="*/ 2454068 h 5361709"/>
              <a:gd name="connsiteX40" fmla="*/ 1074213 w 7287900"/>
              <a:gd name="connsiteY40" fmla="*/ 2290692 h 5361709"/>
              <a:gd name="connsiteX41" fmla="*/ 1072579 w 7287900"/>
              <a:gd name="connsiteY41" fmla="*/ 2086487 h 5361709"/>
              <a:gd name="connsiteX42" fmla="*/ 1116571 w 7287900"/>
              <a:gd name="connsiteY42" fmla="*/ 1861083 h 5361709"/>
              <a:gd name="connsiteX43" fmla="*/ 1205156 w 7287900"/>
              <a:gd name="connsiteY43" fmla="*/ 1625683 h 5361709"/>
              <a:gd name="connsiteX44" fmla="*/ 1358155 w 7287900"/>
              <a:gd name="connsiteY44" fmla="*/ 1399309 h 5361709"/>
              <a:gd name="connsiteX45" fmla="*/ 1565973 w 7287900"/>
              <a:gd name="connsiteY45" fmla="*/ 1233054 h 5361709"/>
              <a:gd name="connsiteX46" fmla="*/ 1884628 w 7287900"/>
              <a:gd name="connsiteY46" fmla="*/ 1011382 h 5361709"/>
              <a:gd name="connsiteX47" fmla="*/ 2341828 w 7287900"/>
              <a:gd name="connsiteY47" fmla="*/ 775854 h 5361709"/>
              <a:gd name="connsiteX48" fmla="*/ 2591210 w 7287900"/>
              <a:gd name="connsiteY48" fmla="*/ 651164 h 5361709"/>
              <a:gd name="connsiteX49" fmla="*/ 2923719 w 7287900"/>
              <a:gd name="connsiteY49" fmla="*/ 595745 h 5361709"/>
              <a:gd name="connsiteX50" fmla="*/ 3422482 w 7287900"/>
              <a:gd name="connsiteY50" fmla="*/ 609600 h 5361709"/>
              <a:gd name="connsiteX51" fmla="*/ 4032082 w 7287900"/>
              <a:gd name="connsiteY51" fmla="*/ 775854 h 5361709"/>
              <a:gd name="connsiteX52" fmla="*/ 4295319 w 7287900"/>
              <a:gd name="connsiteY52" fmla="*/ 942109 h 5361709"/>
              <a:gd name="connsiteX53" fmla="*/ 4613973 w 7287900"/>
              <a:gd name="connsiteY53" fmla="*/ 1260764 h 5361709"/>
              <a:gd name="connsiteX54" fmla="*/ 5043464 w 7287900"/>
              <a:gd name="connsiteY54" fmla="*/ 1704109 h 5361709"/>
              <a:gd name="connsiteX55" fmla="*/ 5306700 w 7287900"/>
              <a:gd name="connsiteY55" fmla="*/ 2105891 h 5361709"/>
              <a:gd name="connsiteX56" fmla="*/ 5583791 w 7287900"/>
              <a:gd name="connsiteY56" fmla="*/ 2507673 h 5361709"/>
              <a:gd name="connsiteX57" fmla="*/ 5722337 w 7287900"/>
              <a:gd name="connsiteY57" fmla="*/ 2784764 h 5361709"/>
              <a:gd name="connsiteX58" fmla="*/ 5874737 w 7287900"/>
              <a:gd name="connsiteY58" fmla="*/ 3228109 h 5361709"/>
              <a:gd name="connsiteX59" fmla="*/ 5902446 w 7287900"/>
              <a:gd name="connsiteY59" fmla="*/ 3477491 h 5361709"/>
              <a:gd name="connsiteX60" fmla="*/ 5930155 w 7287900"/>
              <a:gd name="connsiteY60" fmla="*/ 3851564 h 5361709"/>
              <a:gd name="connsiteX61" fmla="*/ 5971719 w 7287900"/>
              <a:gd name="connsiteY61" fmla="*/ 4114800 h 5361709"/>
              <a:gd name="connsiteX62" fmla="*/ 5999428 w 7287900"/>
              <a:gd name="connsiteY62" fmla="*/ 4405745 h 5361709"/>
              <a:gd name="connsiteX63" fmla="*/ 6040991 w 7287900"/>
              <a:gd name="connsiteY63" fmla="*/ 4724400 h 5361709"/>
              <a:gd name="connsiteX64" fmla="*/ 6082555 w 7287900"/>
              <a:gd name="connsiteY64" fmla="*/ 4987636 h 5361709"/>
              <a:gd name="connsiteX65" fmla="*/ 6151828 w 7287900"/>
              <a:gd name="connsiteY65" fmla="*/ 5195454 h 5361709"/>
              <a:gd name="connsiteX66" fmla="*/ 6234955 w 7287900"/>
              <a:gd name="connsiteY66" fmla="*/ 5278582 h 5361709"/>
              <a:gd name="connsiteX67" fmla="*/ 6345791 w 7287900"/>
              <a:gd name="connsiteY67" fmla="*/ 5361709 h 5361709"/>
              <a:gd name="connsiteX68" fmla="*/ 6484337 w 7287900"/>
              <a:gd name="connsiteY68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10810 w 7287900"/>
              <a:gd name="connsiteY2" fmla="*/ 5126182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63023 w 7287900"/>
              <a:gd name="connsiteY25" fmla="*/ 1933088 h 5361709"/>
              <a:gd name="connsiteX26" fmla="*/ 14264 w 7287900"/>
              <a:gd name="connsiteY26" fmla="*/ 2258291 h 5361709"/>
              <a:gd name="connsiteX27" fmla="*/ 0 w 7287900"/>
              <a:gd name="connsiteY27" fmla="*/ 2780655 h 5361709"/>
              <a:gd name="connsiteX28" fmla="*/ 83537 w 7287900"/>
              <a:gd name="connsiteY28" fmla="*/ 3172691 h 5361709"/>
              <a:gd name="connsiteX29" fmla="*/ 152810 w 7287900"/>
              <a:gd name="connsiteY29" fmla="*/ 3297382 h 5361709"/>
              <a:gd name="connsiteX30" fmla="*/ 313307 w 7287900"/>
              <a:gd name="connsiteY30" fmla="*/ 3476736 h 5361709"/>
              <a:gd name="connsiteX31" fmla="*/ 416385 w 7287900"/>
              <a:gd name="connsiteY31" fmla="*/ 3562727 h 5361709"/>
              <a:gd name="connsiteX32" fmla="*/ 582112 w 7287900"/>
              <a:gd name="connsiteY32" fmla="*/ 3670816 h 5361709"/>
              <a:gd name="connsiteX33" fmla="*/ 1013131 w 7287900"/>
              <a:gd name="connsiteY33" fmla="*/ 3672475 h 5361709"/>
              <a:gd name="connsiteX34" fmla="*/ 1157589 w 7287900"/>
              <a:gd name="connsiteY34" fmla="*/ 3548611 h 5361709"/>
              <a:gd name="connsiteX35" fmla="*/ 1174470 w 7287900"/>
              <a:gd name="connsiteY35" fmla="*/ 3170383 h 5361709"/>
              <a:gd name="connsiteX36" fmla="*/ 1156500 w 7287900"/>
              <a:gd name="connsiteY36" fmla="*/ 3025202 h 5361709"/>
              <a:gd name="connsiteX37" fmla="*/ 1143462 w 7287900"/>
              <a:gd name="connsiteY37" fmla="*/ 2841371 h 5361709"/>
              <a:gd name="connsiteX38" fmla="*/ 1126354 w 7287900"/>
              <a:gd name="connsiteY38" fmla="*/ 2651836 h 5361709"/>
              <a:gd name="connsiteX39" fmla="*/ 1103392 w 7287900"/>
              <a:gd name="connsiteY39" fmla="*/ 2454068 h 5361709"/>
              <a:gd name="connsiteX40" fmla="*/ 1074213 w 7287900"/>
              <a:gd name="connsiteY40" fmla="*/ 2290692 h 5361709"/>
              <a:gd name="connsiteX41" fmla="*/ 1072579 w 7287900"/>
              <a:gd name="connsiteY41" fmla="*/ 2086487 h 5361709"/>
              <a:gd name="connsiteX42" fmla="*/ 1116571 w 7287900"/>
              <a:gd name="connsiteY42" fmla="*/ 1861083 h 5361709"/>
              <a:gd name="connsiteX43" fmla="*/ 1205156 w 7287900"/>
              <a:gd name="connsiteY43" fmla="*/ 1625683 h 5361709"/>
              <a:gd name="connsiteX44" fmla="*/ 1358155 w 7287900"/>
              <a:gd name="connsiteY44" fmla="*/ 1399309 h 5361709"/>
              <a:gd name="connsiteX45" fmla="*/ 1565973 w 7287900"/>
              <a:gd name="connsiteY45" fmla="*/ 1233054 h 5361709"/>
              <a:gd name="connsiteX46" fmla="*/ 1884628 w 7287900"/>
              <a:gd name="connsiteY46" fmla="*/ 1011382 h 5361709"/>
              <a:gd name="connsiteX47" fmla="*/ 2341828 w 7287900"/>
              <a:gd name="connsiteY47" fmla="*/ 775854 h 5361709"/>
              <a:gd name="connsiteX48" fmla="*/ 2591210 w 7287900"/>
              <a:gd name="connsiteY48" fmla="*/ 651164 h 5361709"/>
              <a:gd name="connsiteX49" fmla="*/ 2923719 w 7287900"/>
              <a:gd name="connsiteY49" fmla="*/ 595745 h 5361709"/>
              <a:gd name="connsiteX50" fmla="*/ 3422482 w 7287900"/>
              <a:gd name="connsiteY50" fmla="*/ 609600 h 5361709"/>
              <a:gd name="connsiteX51" fmla="*/ 4032082 w 7287900"/>
              <a:gd name="connsiteY51" fmla="*/ 775854 h 5361709"/>
              <a:gd name="connsiteX52" fmla="*/ 4295319 w 7287900"/>
              <a:gd name="connsiteY52" fmla="*/ 942109 h 5361709"/>
              <a:gd name="connsiteX53" fmla="*/ 4613973 w 7287900"/>
              <a:gd name="connsiteY53" fmla="*/ 1260764 h 5361709"/>
              <a:gd name="connsiteX54" fmla="*/ 5043464 w 7287900"/>
              <a:gd name="connsiteY54" fmla="*/ 1704109 h 5361709"/>
              <a:gd name="connsiteX55" fmla="*/ 5306700 w 7287900"/>
              <a:gd name="connsiteY55" fmla="*/ 2105891 h 5361709"/>
              <a:gd name="connsiteX56" fmla="*/ 5583791 w 7287900"/>
              <a:gd name="connsiteY56" fmla="*/ 2507673 h 5361709"/>
              <a:gd name="connsiteX57" fmla="*/ 5722337 w 7287900"/>
              <a:gd name="connsiteY57" fmla="*/ 2784764 h 5361709"/>
              <a:gd name="connsiteX58" fmla="*/ 5874737 w 7287900"/>
              <a:gd name="connsiteY58" fmla="*/ 3228109 h 5361709"/>
              <a:gd name="connsiteX59" fmla="*/ 5902446 w 7287900"/>
              <a:gd name="connsiteY59" fmla="*/ 3477491 h 5361709"/>
              <a:gd name="connsiteX60" fmla="*/ 5930155 w 7287900"/>
              <a:gd name="connsiteY60" fmla="*/ 3851564 h 5361709"/>
              <a:gd name="connsiteX61" fmla="*/ 5971719 w 7287900"/>
              <a:gd name="connsiteY61" fmla="*/ 4114800 h 5361709"/>
              <a:gd name="connsiteX62" fmla="*/ 5999428 w 7287900"/>
              <a:gd name="connsiteY62" fmla="*/ 4405745 h 5361709"/>
              <a:gd name="connsiteX63" fmla="*/ 6040991 w 7287900"/>
              <a:gd name="connsiteY63" fmla="*/ 4724400 h 5361709"/>
              <a:gd name="connsiteX64" fmla="*/ 5961296 w 7287900"/>
              <a:gd name="connsiteY64" fmla="*/ 5036439 h 5361709"/>
              <a:gd name="connsiteX65" fmla="*/ 6151828 w 7287900"/>
              <a:gd name="connsiteY65" fmla="*/ 5195454 h 5361709"/>
              <a:gd name="connsiteX66" fmla="*/ 6234955 w 7287900"/>
              <a:gd name="connsiteY66" fmla="*/ 5278582 h 5361709"/>
              <a:gd name="connsiteX67" fmla="*/ 6345791 w 7287900"/>
              <a:gd name="connsiteY67" fmla="*/ 5361709 h 5361709"/>
              <a:gd name="connsiteX68" fmla="*/ 6484337 w 7287900"/>
              <a:gd name="connsiteY68" fmla="*/ 5320145 h 5361709"/>
              <a:gd name="connsiteX0" fmla="*/ 6428919 w 7287900"/>
              <a:gd name="connsiteY0" fmla="*/ 5320145 h 5361709"/>
              <a:gd name="connsiteX1" fmla="*/ 6747573 w 7287900"/>
              <a:gd name="connsiteY1" fmla="*/ 5237018 h 5361709"/>
              <a:gd name="connsiteX2" fmla="*/ 7024306 w 7287900"/>
              <a:gd name="connsiteY2" fmla="*/ 5132715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63023 w 7287900"/>
              <a:gd name="connsiteY25" fmla="*/ 1933088 h 5361709"/>
              <a:gd name="connsiteX26" fmla="*/ 14264 w 7287900"/>
              <a:gd name="connsiteY26" fmla="*/ 2258291 h 5361709"/>
              <a:gd name="connsiteX27" fmla="*/ 0 w 7287900"/>
              <a:gd name="connsiteY27" fmla="*/ 2780655 h 5361709"/>
              <a:gd name="connsiteX28" fmla="*/ 83537 w 7287900"/>
              <a:gd name="connsiteY28" fmla="*/ 3172691 h 5361709"/>
              <a:gd name="connsiteX29" fmla="*/ 152810 w 7287900"/>
              <a:gd name="connsiteY29" fmla="*/ 3297382 h 5361709"/>
              <a:gd name="connsiteX30" fmla="*/ 313307 w 7287900"/>
              <a:gd name="connsiteY30" fmla="*/ 3476736 h 5361709"/>
              <a:gd name="connsiteX31" fmla="*/ 416385 w 7287900"/>
              <a:gd name="connsiteY31" fmla="*/ 3562727 h 5361709"/>
              <a:gd name="connsiteX32" fmla="*/ 582112 w 7287900"/>
              <a:gd name="connsiteY32" fmla="*/ 3670816 h 5361709"/>
              <a:gd name="connsiteX33" fmla="*/ 1013131 w 7287900"/>
              <a:gd name="connsiteY33" fmla="*/ 3672475 h 5361709"/>
              <a:gd name="connsiteX34" fmla="*/ 1157589 w 7287900"/>
              <a:gd name="connsiteY34" fmla="*/ 3548611 h 5361709"/>
              <a:gd name="connsiteX35" fmla="*/ 1174470 w 7287900"/>
              <a:gd name="connsiteY35" fmla="*/ 3170383 h 5361709"/>
              <a:gd name="connsiteX36" fmla="*/ 1156500 w 7287900"/>
              <a:gd name="connsiteY36" fmla="*/ 3025202 h 5361709"/>
              <a:gd name="connsiteX37" fmla="*/ 1143462 w 7287900"/>
              <a:gd name="connsiteY37" fmla="*/ 2841371 h 5361709"/>
              <a:gd name="connsiteX38" fmla="*/ 1126354 w 7287900"/>
              <a:gd name="connsiteY38" fmla="*/ 2651836 h 5361709"/>
              <a:gd name="connsiteX39" fmla="*/ 1103392 w 7287900"/>
              <a:gd name="connsiteY39" fmla="*/ 2454068 h 5361709"/>
              <a:gd name="connsiteX40" fmla="*/ 1074213 w 7287900"/>
              <a:gd name="connsiteY40" fmla="*/ 2290692 h 5361709"/>
              <a:gd name="connsiteX41" fmla="*/ 1072579 w 7287900"/>
              <a:gd name="connsiteY41" fmla="*/ 2086487 h 5361709"/>
              <a:gd name="connsiteX42" fmla="*/ 1116571 w 7287900"/>
              <a:gd name="connsiteY42" fmla="*/ 1861083 h 5361709"/>
              <a:gd name="connsiteX43" fmla="*/ 1205156 w 7287900"/>
              <a:gd name="connsiteY43" fmla="*/ 1625683 h 5361709"/>
              <a:gd name="connsiteX44" fmla="*/ 1358155 w 7287900"/>
              <a:gd name="connsiteY44" fmla="*/ 1399309 h 5361709"/>
              <a:gd name="connsiteX45" fmla="*/ 1565973 w 7287900"/>
              <a:gd name="connsiteY45" fmla="*/ 1233054 h 5361709"/>
              <a:gd name="connsiteX46" fmla="*/ 1884628 w 7287900"/>
              <a:gd name="connsiteY46" fmla="*/ 1011382 h 5361709"/>
              <a:gd name="connsiteX47" fmla="*/ 2341828 w 7287900"/>
              <a:gd name="connsiteY47" fmla="*/ 775854 h 5361709"/>
              <a:gd name="connsiteX48" fmla="*/ 2591210 w 7287900"/>
              <a:gd name="connsiteY48" fmla="*/ 651164 h 5361709"/>
              <a:gd name="connsiteX49" fmla="*/ 2923719 w 7287900"/>
              <a:gd name="connsiteY49" fmla="*/ 595745 h 5361709"/>
              <a:gd name="connsiteX50" fmla="*/ 3422482 w 7287900"/>
              <a:gd name="connsiteY50" fmla="*/ 609600 h 5361709"/>
              <a:gd name="connsiteX51" fmla="*/ 4032082 w 7287900"/>
              <a:gd name="connsiteY51" fmla="*/ 775854 h 5361709"/>
              <a:gd name="connsiteX52" fmla="*/ 4295319 w 7287900"/>
              <a:gd name="connsiteY52" fmla="*/ 942109 h 5361709"/>
              <a:gd name="connsiteX53" fmla="*/ 4613973 w 7287900"/>
              <a:gd name="connsiteY53" fmla="*/ 1260764 h 5361709"/>
              <a:gd name="connsiteX54" fmla="*/ 5043464 w 7287900"/>
              <a:gd name="connsiteY54" fmla="*/ 1704109 h 5361709"/>
              <a:gd name="connsiteX55" fmla="*/ 5306700 w 7287900"/>
              <a:gd name="connsiteY55" fmla="*/ 2105891 h 5361709"/>
              <a:gd name="connsiteX56" fmla="*/ 5583791 w 7287900"/>
              <a:gd name="connsiteY56" fmla="*/ 2507673 h 5361709"/>
              <a:gd name="connsiteX57" fmla="*/ 5722337 w 7287900"/>
              <a:gd name="connsiteY57" fmla="*/ 2784764 h 5361709"/>
              <a:gd name="connsiteX58" fmla="*/ 5874737 w 7287900"/>
              <a:gd name="connsiteY58" fmla="*/ 3228109 h 5361709"/>
              <a:gd name="connsiteX59" fmla="*/ 5902446 w 7287900"/>
              <a:gd name="connsiteY59" fmla="*/ 3477491 h 5361709"/>
              <a:gd name="connsiteX60" fmla="*/ 5930155 w 7287900"/>
              <a:gd name="connsiteY60" fmla="*/ 3851564 h 5361709"/>
              <a:gd name="connsiteX61" fmla="*/ 5971719 w 7287900"/>
              <a:gd name="connsiteY61" fmla="*/ 4114800 h 5361709"/>
              <a:gd name="connsiteX62" fmla="*/ 5999428 w 7287900"/>
              <a:gd name="connsiteY62" fmla="*/ 4405745 h 5361709"/>
              <a:gd name="connsiteX63" fmla="*/ 6040991 w 7287900"/>
              <a:gd name="connsiteY63" fmla="*/ 4724400 h 5361709"/>
              <a:gd name="connsiteX64" fmla="*/ 5961296 w 7287900"/>
              <a:gd name="connsiteY64" fmla="*/ 5036439 h 5361709"/>
              <a:gd name="connsiteX65" fmla="*/ 6151828 w 7287900"/>
              <a:gd name="connsiteY65" fmla="*/ 5195454 h 5361709"/>
              <a:gd name="connsiteX66" fmla="*/ 6234955 w 7287900"/>
              <a:gd name="connsiteY66" fmla="*/ 5278582 h 5361709"/>
              <a:gd name="connsiteX67" fmla="*/ 6345791 w 7287900"/>
              <a:gd name="connsiteY67" fmla="*/ 5361709 h 5361709"/>
              <a:gd name="connsiteX68" fmla="*/ 6484337 w 7287900"/>
              <a:gd name="connsiteY68" fmla="*/ 5320145 h 5361709"/>
              <a:gd name="connsiteX0" fmla="*/ 6427902 w 7287900"/>
              <a:gd name="connsiteY0" fmla="*/ 5303329 h 5361709"/>
              <a:gd name="connsiteX1" fmla="*/ 6747573 w 7287900"/>
              <a:gd name="connsiteY1" fmla="*/ 5237018 h 5361709"/>
              <a:gd name="connsiteX2" fmla="*/ 7024306 w 7287900"/>
              <a:gd name="connsiteY2" fmla="*/ 5132715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63023 w 7287900"/>
              <a:gd name="connsiteY25" fmla="*/ 1933088 h 5361709"/>
              <a:gd name="connsiteX26" fmla="*/ 14264 w 7287900"/>
              <a:gd name="connsiteY26" fmla="*/ 2258291 h 5361709"/>
              <a:gd name="connsiteX27" fmla="*/ 0 w 7287900"/>
              <a:gd name="connsiteY27" fmla="*/ 2780655 h 5361709"/>
              <a:gd name="connsiteX28" fmla="*/ 83537 w 7287900"/>
              <a:gd name="connsiteY28" fmla="*/ 3172691 h 5361709"/>
              <a:gd name="connsiteX29" fmla="*/ 152810 w 7287900"/>
              <a:gd name="connsiteY29" fmla="*/ 3297382 h 5361709"/>
              <a:gd name="connsiteX30" fmla="*/ 313307 w 7287900"/>
              <a:gd name="connsiteY30" fmla="*/ 3476736 h 5361709"/>
              <a:gd name="connsiteX31" fmla="*/ 416385 w 7287900"/>
              <a:gd name="connsiteY31" fmla="*/ 3562727 h 5361709"/>
              <a:gd name="connsiteX32" fmla="*/ 582112 w 7287900"/>
              <a:gd name="connsiteY32" fmla="*/ 3670816 h 5361709"/>
              <a:gd name="connsiteX33" fmla="*/ 1013131 w 7287900"/>
              <a:gd name="connsiteY33" fmla="*/ 3672475 h 5361709"/>
              <a:gd name="connsiteX34" fmla="*/ 1157589 w 7287900"/>
              <a:gd name="connsiteY34" fmla="*/ 3548611 h 5361709"/>
              <a:gd name="connsiteX35" fmla="*/ 1174470 w 7287900"/>
              <a:gd name="connsiteY35" fmla="*/ 3170383 h 5361709"/>
              <a:gd name="connsiteX36" fmla="*/ 1156500 w 7287900"/>
              <a:gd name="connsiteY36" fmla="*/ 3025202 h 5361709"/>
              <a:gd name="connsiteX37" fmla="*/ 1143462 w 7287900"/>
              <a:gd name="connsiteY37" fmla="*/ 2841371 h 5361709"/>
              <a:gd name="connsiteX38" fmla="*/ 1126354 w 7287900"/>
              <a:gd name="connsiteY38" fmla="*/ 2651836 h 5361709"/>
              <a:gd name="connsiteX39" fmla="*/ 1103392 w 7287900"/>
              <a:gd name="connsiteY39" fmla="*/ 2454068 h 5361709"/>
              <a:gd name="connsiteX40" fmla="*/ 1074213 w 7287900"/>
              <a:gd name="connsiteY40" fmla="*/ 2290692 h 5361709"/>
              <a:gd name="connsiteX41" fmla="*/ 1072579 w 7287900"/>
              <a:gd name="connsiteY41" fmla="*/ 2086487 h 5361709"/>
              <a:gd name="connsiteX42" fmla="*/ 1116571 w 7287900"/>
              <a:gd name="connsiteY42" fmla="*/ 1861083 h 5361709"/>
              <a:gd name="connsiteX43" fmla="*/ 1205156 w 7287900"/>
              <a:gd name="connsiteY43" fmla="*/ 1625683 h 5361709"/>
              <a:gd name="connsiteX44" fmla="*/ 1358155 w 7287900"/>
              <a:gd name="connsiteY44" fmla="*/ 1399309 h 5361709"/>
              <a:gd name="connsiteX45" fmla="*/ 1565973 w 7287900"/>
              <a:gd name="connsiteY45" fmla="*/ 1233054 h 5361709"/>
              <a:gd name="connsiteX46" fmla="*/ 1884628 w 7287900"/>
              <a:gd name="connsiteY46" fmla="*/ 1011382 h 5361709"/>
              <a:gd name="connsiteX47" fmla="*/ 2341828 w 7287900"/>
              <a:gd name="connsiteY47" fmla="*/ 775854 h 5361709"/>
              <a:gd name="connsiteX48" fmla="*/ 2591210 w 7287900"/>
              <a:gd name="connsiteY48" fmla="*/ 651164 h 5361709"/>
              <a:gd name="connsiteX49" fmla="*/ 2923719 w 7287900"/>
              <a:gd name="connsiteY49" fmla="*/ 595745 h 5361709"/>
              <a:gd name="connsiteX50" fmla="*/ 3422482 w 7287900"/>
              <a:gd name="connsiteY50" fmla="*/ 609600 h 5361709"/>
              <a:gd name="connsiteX51" fmla="*/ 4032082 w 7287900"/>
              <a:gd name="connsiteY51" fmla="*/ 775854 h 5361709"/>
              <a:gd name="connsiteX52" fmla="*/ 4295319 w 7287900"/>
              <a:gd name="connsiteY52" fmla="*/ 942109 h 5361709"/>
              <a:gd name="connsiteX53" fmla="*/ 4613973 w 7287900"/>
              <a:gd name="connsiteY53" fmla="*/ 1260764 h 5361709"/>
              <a:gd name="connsiteX54" fmla="*/ 5043464 w 7287900"/>
              <a:gd name="connsiteY54" fmla="*/ 1704109 h 5361709"/>
              <a:gd name="connsiteX55" fmla="*/ 5306700 w 7287900"/>
              <a:gd name="connsiteY55" fmla="*/ 2105891 h 5361709"/>
              <a:gd name="connsiteX56" fmla="*/ 5583791 w 7287900"/>
              <a:gd name="connsiteY56" fmla="*/ 2507673 h 5361709"/>
              <a:gd name="connsiteX57" fmla="*/ 5722337 w 7287900"/>
              <a:gd name="connsiteY57" fmla="*/ 2784764 h 5361709"/>
              <a:gd name="connsiteX58" fmla="*/ 5874737 w 7287900"/>
              <a:gd name="connsiteY58" fmla="*/ 3228109 h 5361709"/>
              <a:gd name="connsiteX59" fmla="*/ 5902446 w 7287900"/>
              <a:gd name="connsiteY59" fmla="*/ 3477491 h 5361709"/>
              <a:gd name="connsiteX60" fmla="*/ 5930155 w 7287900"/>
              <a:gd name="connsiteY60" fmla="*/ 3851564 h 5361709"/>
              <a:gd name="connsiteX61" fmla="*/ 5971719 w 7287900"/>
              <a:gd name="connsiteY61" fmla="*/ 4114800 h 5361709"/>
              <a:gd name="connsiteX62" fmla="*/ 5999428 w 7287900"/>
              <a:gd name="connsiteY62" fmla="*/ 4405745 h 5361709"/>
              <a:gd name="connsiteX63" fmla="*/ 6040991 w 7287900"/>
              <a:gd name="connsiteY63" fmla="*/ 4724400 h 5361709"/>
              <a:gd name="connsiteX64" fmla="*/ 5961296 w 7287900"/>
              <a:gd name="connsiteY64" fmla="*/ 5036439 h 5361709"/>
              <a:gd name="connsiteX65" fmla="*/ 6151828 w 7287900"/>
              <a:gd name="connsiteY65" fmla="*/ 5195454 h 5361709"/>
              <a:gd name="connsiteX66" fmla="*/ 6234955 w 7287900"/>
              <a:gd name="connsiteY66" fmla="*/ 5278582 h 5361709"/>
              <a:gd name="connsiteX67" fmla="*/ 6345791 w 7287900"/>
              <a:gd name="connsiteY67" fmla="*/ 5361709 h 5361709"/>
              <a:gd name="connsiteX68" fmla="*/ 6484337 w 7287900"/>
              <a:gd name="connsiteY68" fmla="*/ 5320145 h 5361709"/>
              <a:gd name="connsiteX0" fmla="*/ 6427902 w 7287900"/>
              <a:gd name="connsiteY0" fmla="*/ 5303329 h 5361709"/>
              <a:gd name="connsiteX1" fmla="*/ 6747573 w 7287900"/>
              <a:gd name="connsiteY1" fmla="*/ 5237018 h 5361709"/>
              <a:gd name="connsiteX2" fmla="*/ 7024306 w 7287900"/>
              <a:gd name="connsiteY2" fmla="*/ 5132715 h 5361709"/>
              <a:gd name="connsiteX3" fmla="*/ 7149355 w 7287900"/>
              <a:gd name="connsiteY3" fmla="*/ 4987636 h 5361709"/>
              <a:gd name="connsiteX4" fmla="*/ 7204773 w 7287900"/>
              <a:gd name="connsiteY4" fmla="*/ 4862945 h 5361709"/>
              <a:gd name="connsiteX5" fmla="*/ 7260191 w 7287900"/>
              <a:gd name="connsiteY5" fmla="*/ 4599709 h 5361709"/>
              <a:gd name="connsiteX6" fmla="*/ 7287900 w 7287900"/>
              <a:gd name="connsiteY6" fmla="*/ 4308764 h 5361709"/>
              <a:gd name="connsiteX7" fmla="*/ 7107791 w 7287900"/>
              <a:gd name="connsiteY7" fmla="*/ 3643745 h 5361709"/>
              <a:gd name="connsiteX8" fmla="*/ 7010810 w 7287900"/>
              <a:gd name="connsiteY8" fmla="*/ 3325091 h 5361709"/>
              <a:gd name="connsiteX9" fmla="*/ 6816846 w 7287900"/>
              <a:gd name="connsiteY9" fmla="*/ 2590800 h 5361709"/>
              <a:gd name="connsiteX10" fmla="*/ 6539755 w 7287900"/>
              <a:gd name="connsiteY10" fmla="*/ 2133600 h 5361709"/>
              <a:gd name="connsiteX11" fmla="*/ 6248810 w 7287900"/>
              <a:gd name="connsiteY11" fmla="*/ 1634836 h 5361709"/>
              <a:gd name="connsiteX12" fmla="*/ 5805464 w 7287900"/>
              <a:gd name="connsiteY12" fmla="*/ 1163782 h 5361709"/>
              <a:gd name="connsiteX13" fmla="*/ 5334410 w 7287900"/>
              <a:gd name="connsiteY13" fmla="*/ 803564 h 5361709"/>
              <a:gd name="connsiteX14" fmla="*/ 4738664 w 7287900"/>
              <a:gd name="connsiteY14" fmla="*/ 415636 h 5361709"/>
              <a:gd name="connsiteX15" fmla="*/ 4212191 w 7287900"/>
              <a:gd name="connsiteY15" fmla="*/ 166254 h 5361709"/>
              <a:gd name="connsiteX16" fmla="*/ 3713428 w 7287900"/>
              <a:gd name="connsiteY16" fmla="*/ 41564 h 5361709"/>
              <a:gd name="connsiteX17" fmla="*/ 3186955 w 7287900"/>
              <a:gd name="connsiteY17" fmla="*/ 0 h 5361709"/>
              <a:gd name="connsiteX18" fmla="*/ 2743610 w 7287900"/>
              <a:gd name="connsiteY18" fmla="*/ 41564 h 5361709"/>
              <a:gd name="connsiteX19" fmla="*/ 2244846 w 7287900"/>
              <a:gd name="connsiteY19" fmla="*/ 166254 h 5361709"/>
              <a:gd name="connsiteX20" fmla="*/ 1621391 w 7287900"/>
              <a:gd name="connsiteY20" fmla="*/ 429491 h 5361709"/>
              <a:gd name="connsiteX21" fmla="*/ 1150337 w 7287900"/>
              <a:gd name="connsiteY21" fmla="*/ 609600 h 5361709"/>
              <a:gd name="connsiteX22" fmla="*/ 748555 w 7287900"/>
              <a:gd name="connsiteY22" fmla="*/ 845127 h 5361709"/>
              <a:gd name="connsiteX23" fmla="*/ 346773 w 7287900"/>
              <a:gd name="connsiteY23" fmla="*/ 1260764 h 5361709"/>
              <a:gd name="connsiteX24" fmla="*/ 138955 w 7287900"/>
              <a:gd name="connsiteY24" fmla="*/ 1676400 h 5361709"/>
              <a:gd name="connsiteX25" fmla="*/ 63023 w 7287900"/>
              <a:gd name="connsiteY25" fmla="*/ 1933088 h 5361709"/>
              <a:gd name="connsiteX26" fmla="*/ 14264 w 7287900"/>
              <a:gd name="connsiteY26" fmla="*/ 2258291 h 5361709"/>
              <a:gd name="connsiteX27" fmla="*/ 0 w 7287900"/>
              <a:gd name="connsiteY27" fmla="*/ 2780655 h 5361709"/>
              <a:gd name="connsiteX28" fmla="*/ 83537 w 7287900"/>
              <a:gd name="connsiteY28" fmla="*/ 3172691 h 5361709"/>
              <a:gd name="connsiteX29" fmla="*/ 152810 w 7287900"/>
              <a:gd name="connsiteY29" fmla="*/ 3297382 h 5361709"/>
              <a:gd name="connsiteX30" fmla="*/ 313307 w 7287900"/>
              <a:gd name="connsiteY30" fmla="*/ 3476736 h 5361709"/>
              <a:gd name="connsiteX31" fmla="*/ 416385 w 7287900"/>
              <a:gd name="connsiteY31" fmla="*/ 3562727 h 5361709"/>
              <a:gd name="connsiteX32" fmla="*/ 582112 w 7287900"/>
              <a:gd name="connsiteY32" fmla="*/ 3670816 h 5361709"/>
              <a:gd name="connsiteX33" fmla="*/ 1013131 w 7287900"/>
              <a:gd name="connsiteY33" fmla="*/ 3672475 h 5361709"/>
              <a:gd name="connsiteX34" fmla="*/ 1157589 w 7287900"/>
              <a:gd name="connsiteY34" fmla="*/ 3548611 h 5361709"/>
              <a:gd name="connsiteX35" fmla="*/ 1174470 w 7287900"/>
              <a:gd name="connsiteY35" fmla="*/ 3170383 h 5361709"/>
              <a:gd name="connsiteX36" fmla="*/ 1156500 w 7287900"/>
              <a:gd name="connsiteY36" fmla="*/ 3025202 h 5361709"/>
              <a:gd name="connsiteX37" fmla="*/ 1143462 w 7287900"/>
              <a:gd name="connsiteY37" fmla="*/ 2841371 h 5361709"/>
              <a:gd name="connsiteX38" fmla="*/ 1126354 w 7287900"/>
              <a:gd name="connsiteY38" fmla="*/ 2651836 h 5361709"/>
              <a:gd name="connsiteX39" fmla="*/ 1103392 w 7287900"/>
              <a:gd name="connsiteY39" fmla="*/ 2454068 h 5361709"/>
              <a:gd name="connsiteX40" fmla="*/ 1074213 w 7287900"/>
              <a:gd name="connsiteY40" fmla="*/ 2290692 h 5361709"/>
              <a:gd name="connsiteX41" fmla="*/ 1072579 w 7287900"/>
              <a:gd name="connsiteY41" fmla="*/ 2086487 h 5361709"/>
              <a:gd name="connsiteX42" fmla="*/ 1116571 w 7287900"/>
              <a:gd name="connsiteY42" fmla="*/ 1861083 h 5361709"/>
              <a:gd name="connsiteX43" fmla="*/ 1205156 w 7287900"/>
              <a:gd name="connsiteY43" fmla="*/ 1625683 h 5361709"/>
              <a:gd name="connsiteX44" fmla="*/ 1358155 w 7287900"/>
              <a:gd name="connsiteY44" fmla="*/ 1399309 h 5361709"/>
              <a:gd name="connsiteX45" fmla="*/ 1565973 w 7287900"/>
              <a:gd name="connsiteY45" fmla="*/ 1233054 h 5361709"/>
              <a:gd name="connsiteX46" fmla="*/ 1884628 w 7287900"/>
              <a:gd name="connsiteY46" fmla="*/ 1011382 h 5361709"/>
              <a:gd name="connsiteX47" fmla="*/ 2341828 w 7287900"/>
              <a:gd name="connsiteY47" fmla="*/ 775854 h 5361709"/>
              <a:gd name="connsiteX48" fmla="*/ 2591210 w 7287900"/>
              <a:gd name="connsiteY48" fmla="*/ 651164 h 5361709"/>
              <a:gd name="connsiteX49" fmla="*/ 2923719 w 7287900"/>
              <a:gd name="connsiteY49" fmla="*/ 595745 h 5361709"/>
              <a:gd name="connsiteX50" fmla="*/ 3422482 w 7287900"/>
              <a:gd name="connsiteY50" fmla="*/ 609600 h 5361709"/>
              <a:gd name="connsiteX51" fmla="*/ 4032082 w 7287900"/>
              <a:gd name="connsiteY51" fmla="*/ 775854 h 5361709"/>
              <a:gd name="connsiteX52" fmla="*/ 4295319 w 7287900"/>
              <a:gd name="connsiteY52" fmla="*/ 942109 h 5361709"/>
              <a:gd name="connsiteX53" fmla="*/ 4613973 w 7287900"/>
              <a:gd name="connsiteY53" fmla="*/ 1260764 h 5361709"/>
              <a:gd name="connsiteX54" fmla="*/ 5043464 w 7287900"/>
              <a:gd name="connsiteY54" fmla="*/ 1704109 h 5361709"/>
              <a:gd name="connsiteX55" fmla="*/ 5306700 w 7287900"/>
              <a:gd name="connsiteY55" fmla="*/ 2105891 h 5361709"/>
              <a:gd name="connsiteX56" fmla="*/ 5583791 w 7287900"/>
              <a:gd name="connsiteY56" fmla="*/ 2507673 h 5361709"/>
              <a:gd name="connsiteX57" fmla="*/ 5722337 w 7287900"/>
              <a:gd name="connsiteY57" fmla="*/ 2784764 h 5361709"/>
              <a:gd name="connsiteX58" fmla="*/ 5874737 w 7287900"/>
              <a:gd name="connsiteY58" fmla="*/ 3228109 h 5361709"/>
              <a:gd name="connsiteX59" fmla="*/ 5902446 w 7287900"/>
              <a:gd name="connsiteY59" fmla="*/ 3477491 h 5361709"/>
              <a:gd name="connsiteX60" fmla="*/ 5930155 w 7287900"/>
              <a:gd name="connsiteY60" fmla="*/ 3851564 h 5361709"/>
              <a:gd name="connsiteX61" fmla="*/ 5971719 w 7287900"/>
              <a:gd name="connsiteY61" fmla="*/ 4114800 h 5361709"/>
              <a:gd name="connsiteX62" fmla="*/ 5999428 w 7287900"/>
              <a:gd name="connsiteY62" fmla="*/ 4405745 h 5361709"/>
              <a:gd name="connsiteX63" fmla="*/ 6040991 w 7287900"/>
              <a:gd name="connsiteY63" fmla="*/ 4724400 h 5361709"/>
              <a:gd name="connsiteX64" fmla="*/ 5961296 w 7287900"/>
              <a:gd name="connsiteY64" fmla="*/ 5036439 h 5361709"/>
              <a:gd name="connsiteX65" fmla="*/ 6151828 w 7287900"/>
              <a:gd name="connsiteY65" fmla="*/ 5195454 h 5361709"/>
              <a:gd name="connsiteX66" fmla="*/ 6234955 w 7287900"/>
              <a:gd name="connsiteY66" fmla="*/ 5278582 h 5361709"/>
              <a:gd name="connsiteX67" fmla="*/ 6345791 w 7287900"/>
              <a:gd name="connsiteY67" fmla="*/ 5361709 h 5361709"/>
              <a:gd name="connsiteX68" fmla="*/ 6389841 w 7287900"/>
              <a:gd name="connsiteY68" fmla="*/ 5297485 h 536170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39755 w 7287900"/>
              <a:gd name="connsiteY10" fmla="*/ 2133600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21391 w 7287900"/>
              <a:gd name="connsiteY20" fmla="*/ 429491 h 5303329"/>
              <a:gd name="connsiteX21" fmla="*/ 1150337 w 7287900"/>
              <a:gd name="connsiteY21" fmla="*/ 609600 h 5303329"/>
              <a:gd name="connsiteX22" fmla="*/ 748555 w 7287900"/>
              <a:gd name="connsiteY22" fmla="*/ 845127 h 5303329"/>
              <a:gd name="connsiteX23" fmla="*/ 346773 w 7287900"/>
              <a:gd name="connsiteY23" fmla="*/ 1260764 h 5303329"/>
              <a:gd name="connsiteX24" fmla="*/ 138955 w 7287900"/>
              <a:gd name="connsiteY24" fmla="*/ 1676400 h 5303329"/>
              <a:gd name="connsiteX25" fmla="*/ 63023 w 7287900"/>
              <a:gd name="connsiteY25" fmla="*/ 1933088 h 5303329"/>
              <a:gd name="connsiteX26" fmla="*/ 14264 w 7287900"/>
              <a:gd name="connsiteY26" fmla="*/ 2258291 h 5303329"/>
              <a:gd name="connsiteX27" fmla="*/ 0 w 7287900"/>
              <a:gd name="connsiteY27" fmla="*/ 2780655 h 5303329"/>
              <a:gd name="connsiteX28" fmla="*/ 83537 w 7287900"/>
              <a:gd name="connsiteY28" fmla="*/ 3172691 h 5303329"/>
              <a:gd name="connsiteX29" fmla="*/ 152810 w 7287900"/>
              <a:gd name="connsiteY29" fmla="*/ 3297382 h 5303329"/>
              <a:gd name="connsiteX30" fmla="*/ 313307 w 7287900"/>
              <a:gd name="connsiteY30" fmla="*/ 3476736 h 5303329"/>
              <a:gd name="connsiteX31" fmla="*/ 416385 w 7287900"/>
              <a:gd name="connsiteY31" fmla="*/ 3562727 h 5303329"/>
              <a:gd name="connsiteX32" fmla="*/ 582112 w 7287900"/>
              <a:gd name="connsiteY32" fmla="*/ 3670816 h 5303329"/>
              <a:gd name="connsiteX33" fmla="*/ 1013131 w 7287900"/>
              <a:gd name="connsiteY33" fmla="*/ 3672475 h 5303329"/>
              <a:gd name="connsiteX34" fmla="*/ 1157589 w 7287900"/>
              <a:gd name="connsiteY34" fmla="*/ 3548611 h 5303329"/>
              <a:gd name="connsiteX35" fmla="*/ 1174470 w 7287900"/>
              <a:gd name="connsiteY35" fmla="*/ 3170383 h 5303329"/>
              <a:gd name="connsiteX36" fmla="*/ 1156500 w 7287900"/>
              <a:gd name="connsiteY36" fmla="*/ 3025202 h 5303329"/>
              <a:gd name="connsiteX37" fmla="*/ 1143462 w 7287900"/>
              <a:gd name="connsiteY37" fmla="*/ 2841371 h 5303329"/>
              <a:gd name="connsiteX38" fmla="*/ 1126354 w 7287900"/>
              <a:gd name="connsiteY38" fmla="*/ 2651836 h 5303329"/>
              <a:gd name="connsiteX39" fmla="*/ 1103392 w 7287900"/>
              <a:gd name="connsiteY39" fmla="*/ 2454068 h 5303329"/>
              <a:gd name="connsiteX40" fmla="*/ 1074213 w 7287900"/>
              <a:gd name="connsiteY40" fmla="*/ 2290692 h 5303329"/>
              <a:gd name="connsiteX41" fmla="*/ 1072579 w 7287900"/>
              <a:gd name="connsiteY41" fmla="*/ 2086487 h 5303329"/>
              <a:gd name="connsiteX42" fmla="*/ 1116571 w 7287900"/>
              <a:gd name="connsiteY42" fmla="*/ 1861083 h 5303329"/>
              <a:gd name="connsiteX43" fmla="*/ 1205156 w 7287900"/>
              <a:gd name="connsiteY43" fmla="*/ 1625683 h 5303329"/>
              <a:gd name="connsiteX44" fmla="*/ 1358155 w 7287900"/>
              <a:gd name="connsiteY44" fmla="*/ 1399309 h 5303329"/>
              <a:gd name="connsiteX45" fmla="*/ 1565973 w 7287900"/>
              <a:gd name="connsiteY45" fmla="*/ 1233054 h 5303329"/>
              <a:gd name="connsiteX46" fmla="*/ 1884628 w 7287900"/>
              <a:gd name="connsiteY46" fmla="*/ 1011382 h 5303329"/>
              <a:gd name="connsiteX47" fmla="*/ 2341828 w 7287900"/>
              <a:gd name="connsiteY47" fmla="*/ 775854 h 5303329"/>
              <a:gd name="connsiteX48" fmla="*/ 2591210 w 7287900"/>
              <a:gd name="connsiteY48" fmla="*/ 651164 h 5303329"/>
              <a:gd name="connsiteX49" fmla="*/ 2923719 w 7287900"/>
              <a:gd name="connsiteY49" fmla="*/ 595745 h 5303329"/>
              <a:gd name="connsiteX50" fmla="*/ 3422482 w 7287900"/>
              <a:gd name="connsiteY50" fmla="*/ 609600 h 5303329"/>
              <a:gd name="connsiteX51" fmla="*/ 4032082 w 7287900"/>
              <a:gd name="connsiteY51" fmla="*/ 775854 h 5303329"/>
              <a:gd name="connsiteX52" fmla="*/ 4295319 w 7287900"/>
              <a:gd name="connsiteY52" fmla="*/ 942109 h 5303329"/>
              <a:gd name="connsiteX53" fmla="*/ 4613973 w 7287900"/>
              <a:gd name="connsiteY53" fmla="*/ 1260764 h 5303329"/>
              <a:gd name="connsiteX54" fmla="*/ 5043464 w 7287900"/>
              <a:gd name="connsiteY54" fmla="*/ 1704109 h 5303329"/>
              <a:gd name="connsiteX55" fmla="*/ 5306700 w 7287900"/>
              <a:gd name="connsiteY55" fmla="*/ 2105891 h 5303329"/>
              <a:gd name="connsiteX56" fmla="*/ 5583791 w 7287900"/>
              <a:gd name="connsiteY56" fmla="*/ 2507673 h 5303329"/>
              <a:gd name="connsiteX57" fmla="*/ 5722337 w 7287900"/>
              <a:gd name="connsiteY57" fmla="*/ 2784764 h 5303329"/>
              <a:gd name="connsiteX58" fmla="*/ 5874737 w 7287900"/>
              <a:gd name="connsiteY58" fmla="*/ 3228109 h 5303329"/>
              <a:gd name="connsiteX59" fmla="*/ 5902446 w 7287900"/>
              <a:gd name="connsiteY59" fmla="*/ 3477491 h 5303329"/>
              <a:gd name="connsiteX60" fmla="*/ 5930155 w 7287900"/>
              <a:gd name="connsiteY60" fmla="*/ 3851564 h 5303329"/>
              <a:gd name="connsiteX61" fmla="*/ 5971719 w 7287900"/>
              <a:gd name="connsiteY61" fmla="*/ 4114800 h 5303329"/>
              <a:gd name="connsiteX62" fmla="*/ 5999428 w 7287900"/>
              <a:gd name="connsiteY62" fmla="*/ 4405745 h 5303329"/>
              <a:gd name="connsiteX63" fmla="*/ 6040991 w 7287900"/>
              <a:gd name="connsiteY63" fmla="*/ 4724400 h 5303329"/>
              <a:gd name="connsiteX64" fmla="*/ 5961296 w 7287900"/>
              <a:gd name="connsiteY64" fmla="*/ 5036439 h 5303329"/>
              <a:gd name="connsiteX65" fmla="*/ 6151828 w 7287900"/>
              <a:gd name="connsiteY65" fmla="*/ 5195454 h 5303329"/>
              <a:gd name="connsiteX66" fmla="*/ 6234955 w 7287900"/>
              <a:gd name="connsiteY66" fmla="*/ 5278582 h 5303329"/>
              <a:gd name="connsiteX67" fmla="*/ 6315578 w 7287900"/>
              <a:gd name="connsiteY67" fmla="*/ 5298150 h 5303329"/>
              <a:gd name="connsiteX68" fmla="*/ 6389841 w 7287900"/>
              <a:gd name="connsiteY68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39755 w 7287900"/>
              <a:gd name="connsiteY10" fmla="*/ 2133600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21391 w 7287900"/>
              <a:gd name="connsiteY20" fmla="*/ 429491 h 5303329"/>
              <a:gd name="connsiteX21" fmla="*/ 1150337 w 7287900"/>
              <a:gd name="connsiteY21" fmla="*/ 609600 h 5303329"/>
              <a:gd name="connsiteX22" fmla="*/ 748555 w 7287900"/>
              <a:gd name="connsiteY22" fmla="*/ 845127 h 5303329"/>
              <a:gd name="connsiteX23" fmla="*/ 346773 w 7287900"/>
              <a:gd name="connsiteY23" fmla="*/ 1260764 h 5303329"/>
              <a:gd name="connsiteX24" fmla="*/ 138955 w 7287900"/>
              <a:gd name="connsiteY24" fmla="*/ 1676400 h 5303329"/>
              <a:gd name="connsiteX25" fmla="*/ 63023 w 7287900"/>
              <a:gd name="connsiteY25" fmla="*/ 1933088 h 5303329"/>
              <a:gd name="connsiteX26" fmla="*/ 14264 w 7287900"/>
              <a:gd name="connsiteY26" fmla="*/ 2258291 h 5303329"/>
              <a:gd name="connsiteX27" fmla="*/ 0 w 7287900"/>
              <a:gd name="connsiteY27" fmla="*/ 2780655 h 5303329"/>
              <a:gd name="connsiteX28" fmla="*/ 83537 w 7287900"/>
              <a:gd name="connsiteY28" fmla="*/ 3172691 h 5303329"/>
              <a:gd name="connsiteX29" fmla="*/ 152810 w 7287900"/>
              <a:gd name="connsiteY29" fmla="*/ 3297382 h 5303329"/>
              <a:gd name="connsiteX30" fmla="*/ 313307 w 7287900"/>
              <a:gd name="connsiteY30" fmla="*/ 3476736 h 5303329"/>
              <a:gd name="connsiteX31" fmla="*/ 416385 w 7287900"/>
              <a:gd name="connsiteY31" fmla="*/ 3562727 h 5303329"/>
              <a:gd name="connsiteX32" fmla="*/ 582112 w 7287900"/>
              <a:gd name="connsiteY32" fmla="*/ 3670816 h 5303329"/>
              <a:gd name="connsiteX33" fmla="*/ 1013131 w 7287900"/>
              <a:gd name="connsiteY33" fmla="*/ 3672475 h 5303329"/>
              <a:gd name="connsiteX34" fmla="*/ 1157589 w 7287900"/>
              <a:gd name="connsiteY34" fmla="*/ 3548611 h 5303329"/>
              <a:gd name="connsiteX35" fmla="*/ 1174470 w 7287900"/>
              <a:gd name="connsiteY35" fmla="*/ 3170383 h 5303329"/>
              <a:gd name="connsiteX36" fmla="*/ 1156500 w 7287900"/>
              <a:gd name="connsiteY36" fmla="*/ 3025202 h 5303329"/>
              <a:gd name="connsiteX37" fmla="*/ 1143462 w 7287900"/>
              <a:gd name="connsiteY37" fmla="*/ 2841371 h 5303329"/>
              <a:gd name="connsiteX38" fmla="*/ 1126354 w 7287900"/>
              <a:gd name="connsiteY38" fmla="*/ 2651836 h 5303329"/>
              <a:gd name="connsiteX39" fmla="*/ 1103392 w 7287900"/>
              <a:gd name="connsiteY39" fmla="*/ 2454068 h 5303329"/>
              <a:gd name="connsiteX40" fmla="*/ 1074213 w 7287900"/>
              <a:gd name="connsiteY40" fmla="*/ 2290692 h 5303329"/>
              <a:gd name="connsiteX41" fmla="*/ 1072579 w 7287900"/>
              <a:gd name="connsiteY41" fmla="*/ 2086487 h 5303329"/>
              <a:gd name="connsiteX42" fmla="*/ 1116571 w 7287900"/>
              <a:gd name="connsiteY42" fmla="*/ 1861083 h 5303329"/>
              <a:gd name="connsiteX43" fmla="*/ 1205156 w 7287900"/>
              <a:gd name="connsiteY43" fmla="*/ 1625683 h 5303329"/>
              <a:gd name="connsiteX44" fmla="*/ 1358155 w 7287900"/>
              <a:gd name="connsiteY44" fmla="*/ 1399309 h 5303329"/>
              <a:gd name="connsiteX45" fmla="*/ 1565973 w 7287900"/>
              <a:gd name="connsiteY45" fmla="*/ 1233054 h 5303329"/>
              <a:gd name="connsiteX46" fmla="*/ 1884628 w 7287900"/>
              <a:gd name="connsiteY46" fmla="*/ 1011382 h 5303329"/>
              <a:gd name="connsiteX47" fmla="*/ 2341828 w 7287900"/>
              <a:gd name="connsiteY47" fmla="*/ 775854 h 5303329"/>
              <a:gd name="connsiteX48" fmla="*/ 2591210 w 7287900"/>
              <a:gd name="connsiteY48" fmla="*/ 651164 h 5303329"/>
              <a:gd name="connsiteX49" fmla="*/ 2923719 w 7287900"/>
              <a:gd name="connsiteY49" fmla="*/ 595745 h 5303329"/>
              <a:gd name="connsiteX50" fmla="*/ 3422482 w 7287900"/>
              <a:gd name="connsiteY50" fmla="*/ 609600 h 5303329"/>
              <a:gd name="connsiteX51" fmla="*/ 4032082 w 7287900"/>
              <a:gd name="connsiteY51" fmla="*/ 775854 h 5303329"/>
              <a:gd name="connsiteX52" fmla="*/ 4295319 w 7287900"/>
              <a:gd name="connsiteY52" fmla="*/ 942109 h 5303329"/>
              <a:gd name="connsiteX53" fmla="*/ 4613973 w 7287900"/>
              <a:gd name="connsiteY53" fmla="*/ 1260764 h 5303329"/>
              <a:gd name="connsiteX54" fmla="*/ 5043464 w 7287900"/>
              <a:gd name="connsiteY54" fmla="*/ 1704109 h 5303329"/>
              <a:gd name="connsiteX55" fmla="*/ 5306700 w 7287900"/>
              <a:gd name="connsiteY55" fmla="*/ 2105891 h 5303329"/>
              <a:gd name="connsiteX56" fmla="*/ 5583791 w 7287900"/>
              <a:gd name="connsiteY56" fmla="*/ 2507673 h 5303329"/>
              <a:gd name="connsiteX57" fmla="*/ 5722337 w 7287900"/>
              <a:gd name="connsiteY57" fmla="*/ 2784764 h 5303329"/>
              <a:gd name="connsiteX58" fmla="*/ 5874737 w 7287900"/>
              <a:gd name="connsiteY58" fmla="*/ 3228109 h 5303329"/>
              <a:gd name="connsiteX59" fmla="*/ 5902446 w 7287900"/>
              <a:gd name="connsiteY59" fmla="*/ 3477491 h 5303329"/>
              <a:gd name="connsiteX60" fmla="*/ 5930155 w 7287900"/>
              <a:gd name="connsiteY60" fmla="*/ 3851564 h 5303329"/>
              <a:gd name="connsiteX61" fmla="*/ 5971719 w 7287900"/>
              <a:gd name="connsiteY61" fmla="*/ 4114800 h 5303329"/>
              <a:gd name="connsiteX62" fmla="*/ 5999428 w 7287900"/>
              <a:gd name="connsiteY62" fmla="*/ 4405745 h 5303329"/>
              <a:gd name="connsiteX63" fmla="*/ 6040991 w 7287900"/>
              <a:gd name="connsiteY63" fmla="*/ 4724400 h 5303329"/>
              <a:gd name="connsiteX64" fmla="*/ 5961296 w 7287900"/>
              <a:gd name="connsiteY64" fmla="*/ 5036439 h 5303329"/>
              <a:gd name="connsiteX65" fmla="*/ 6109961 w 7287900"/>
              <a:gd name="connsiteY65" fmla="*/ 5184465 h 5303329"/>
              <a:gd name="connsiteX66" fmla="*/ 6234955 w 7287900"/>
              <a:gd name="connsiteY66" fmla="*/ 5278582 h 5303329"/>
              <a:gd name="connsiteX67" fmla="*/ 6315578 w 7287900"/>
              <a:gd name="connsiteY67" fmla="*/ 5298150 h 5303329"/>
              <a:gd name="connsiteX68" fmla="*/ 6389841 w 7287900"/>
              <a:gd name="connsiteY68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39755 w 7287900"/>
              <a:gd name="connsiteY10" fmla="*/ 2133600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21391 w 7287900"/>
              <a:gd name="connsiteY20" fmla="*/ 429491 h 5303329"/>
              <a:gd name="connsiteX21" fmla="*/ 1150337 w 7287900"/>
              <a:gd name="connsiteY21" fmla="*/ 609600 h 5303329"/>
              <a:gd name="connsiteX22" fmla="*/ 748555 w 7287900"/>
              <a:gd name="connsiteY22" fmla="*/ 845127 h 5303329"/>
              <a:gd name="connsiteX23" fmla="*/ 346773 w 7287900"/>
              <a:gd name="connsiteY23" fmla="*/ 1260764 h 5303329"/>
              <a:gd name="connsiteX24" fmla="*/ 138955 w 7287900"/>
              <a:gd name="connsiteY24" fmla="*/ 1676400 h 5303329"/>
              <a:gd name="connsiteX25" fmla="*/ 63023 w 7287900"/>
              <a:gd name="connsiteY25" fmla="*/ 1933088 h 5303329"/>
              <a:gd name="connsiteX26" fmla="*/ 14264 w 7287900"/>
              <a:gd name="connsiteY26" fmla="*/ 2258291 h 5303329"/>
              <a:gd name="connsiteX27" fmla="*/ 0 w 7287900"/>
              <a:gd name="connsiteY27" fmla="*/ 2780655 h 5303329"/>
              <a:gd name="connsiteX28" fmla="*/ 83537 w 7287900"/>
              <a:gd name="connsiteY28" fmla="*/ 3172691 h 5303329"/>
              <a:gd name="connsiteX29" fmla="*/ 152810 w 7287900"/>
              <a:gd name="connsiteY29" fmla="*/ 3297382 h 5303329"/>
              <a:gd name="connsiteX30" fmla="*/ 313307 w 7287900"/>
              <a:gd name="connsiteY30" fmla="*/ 3476736 h 5303329"/>
              <a:gd name="connsiteX31" fmla="*/ 416385 w 7287900"/>
              <a:gd name="connsiteY31" fmla="*/ 3562727 h 5303329"/>
              <a:gd name="connsiteX32" fmla="*/ 582112 w 7287900"/>
              <a:gd name="connsiteY32" fmla="*/ 3670816 h 5303329"/>
              <a:gd name="connsiteX33" fmla="*/ 1013131 w 7287900"/>
              <a:gd name="connsiteY33" fmla="*/ 3672475 h 5303329"/>
              <a:gd name="connsiteX34" fmla="*/ 1157589 w 7287900"/>
              <a:gd name="connsiteY34" fmla="*/ 3548611 h 5303329"/>
              <a:gd name="connsiteX35" fmla="*/ 1174470 w 7287900"/>
              <a:gd name="connsiteY35" fmla="*/ 3170383 h 5303329"/>
              <a:gd name="connsiteX36" fmla="*/ 1156500 w 7287900"/>
              <a:gd name="connsiteY36" fmla="*/ 3025202 h 5303329"/>
              <a:gd name="connsiteX37" fmla="*/ 1143462 w 7287900"/>
              <a:gd name="connsiteY37" fmla="*/ 2841371 h 5303329"/>
              <a:gd name="connsiteX38" fmla="*/ 1126354 w 7287900"/>
              <a:gd name="connsiteY38" fmla="*/ 2651836 h 5303329"/>
              <a:gd name="connsiteX39" fmla="*/ 1103392 w 7287900"/>
              <a:gd name="connsiteY39" fmla="*/ 2454068 h 5303329"/>
              <a:gd name="connsiteX40" fmla="*/ 1074213 w 7287900"/>
              <a:gd name="connsiteY40" fmla="*/ 2290692 h 5303329"/>
              <a:gd name="connsiteX41" fmla="*/ 1072579 w 7287900"/>
              <a:gd name="connsiteY41" fmla="*/ 2086487 h 5303329"/>
              <a:gd name="connsiteX42" fmla="*/ 1116571 w 7287900"/>
              <a:gd name="connsiteY42" fmla="*/ 1861083 h 5303329"/>
              <a:gd name="connsiteX43" fmla="*/ 1205156 w 7287900"/>
              <a:gd name="connsiteY43" fmla="*/ 1625683 h 5303329"/>
              <a:gd name="connsiteX44" fmla="*/ 1358155 w 7287900"/>
              <a:gd name="connsiteY44" fmla="*/ 1399309 h 5303329"/>
              <a:gd name="connsiteX45" fmla="*/ 1565973 w 7287900"/>
              <a:gd name="connsiteY45" fmla="*/ 1233054 h 5303329"/>
              <a:gd name="connsiteX46" fmla="*/ 1884628 w 7287900"/>
              <a:gd name="connsiteY46" fmla="*/ 1011382 h 5303329"/>
              <a:gd name="connsiteX47" fmla="*/ 2341828 w 7287900"/>
              <a:gd name="connsiteY47" fmla="*/ 775854 h 5303329"/>
              <a:gd name="connsiteX48" fmla="*/ 2591210 w 7287900"/>
              <a:gd name="connsiteY48" fmla="*/ 651164 h 5303329"/>
              <a:gd name="connsiteX49" fmla="*/ 2923719 w 7287900"/>
              <a:gd name="connsiteY49" fmla="*/ 595745 h 5303329"/>
              <a:gd name="connsiteX50" fmla="*/ 3422482 w 7287900"/>
              <a:gd name="connsiteY50" fmla="*/ 609600 h 5303329"/>
              <a:gd name="connsiteX51" fmla="*/ 4032082 w 7287900"/>
              <a:gd name="connsiteY51" fmla="*/ 775854 h 5303329"/>
              <a:gd name="connsiteX52" fmla="*/ 4295319 w 7287900"/>
              <a:gd name="connsiteY52" fmla="*/ 942109 h 5303329"/>
              <a:gd name="connsiteX53" fmla="*/ 4613973 w 7287900"/>
              <a:gd name="connsiteY53" fmla="*/ 1260764 h 5303329"/>
              <a:gd name="connsiteX54" fmla="*/ 5043464 w 7287900"/>
              <a:gd name="connsiteY54" fmla="*/ 1704109 h 5303329"/>
              <a:gd name="connsiteX55" fmla="*/ 5306700 w 7287900"/>
              <a:gd name="connsiteY55" fmla="*/ 2105891 h 5303329"/>
              <a:gd name="connsiteX56" fmla="*/ 5583791 w 7287900"/>
              <a:gd name="connsiteY56" fmla="*/ 2507673 h 5303329"/>
              <a:gd name="connsiteX57" fmla="*/ 5722337 w 7287900"/>
              <a:gd name="connsiteY57" fmla="*/ 2784764 h 5303329"/>
              <a:gd name="connsiteX58" fmla="*/ 5874737 w 7287900"/>
              <a:gd name="connsiteY58" fmla="*/ 3228109 h 5303329"/>
              <a:gd name="connsiteX59" fmla="*/ 5902446 w 7287900"/>
              <a:gd name="connsiteY59" fmla="*/ 3477491 h 5303329"/>
              <a:gd name="connsiteX60" fmla="*/ 5930155 w 7287900"/>
              <a:gd name="connsiteY60" fmla="*/ 3851564 h 5303329"/>
              <a:gd name="connsiteX61" fmla="*/ 5971719 w 7287900"/>
              <a:gd name="connsiteY61" fmla="*/ 4114800 h 5303329"/>
              <a:gd name="connsiteX62" fmla="*/ 5999428 w 7287900"/>
              <a:gd name="connsiteY62" fmla="*/ 4405745 h 5303329"/>
              <a:gd name="connsiteX63" fmla="*/ 5920277 w 7287900"/>
              <a:gd name="connsiteY63" fmla="*/ 4675365 h 5303329"/>
              <a:gd name="connsiteX64" fmla="*/ 5961296 w 7287900"/>
              <a:gd name="connsiteY64" fmla="*/ 5036439 h 5303329"/>
              <a:gd name="connsiteX65" fmla="*/ 6109961 w 7287900"/>
              <a:gd name="connsiteY65" fmla="*/ 5184465 h 5303329"/>
              <a:gd name="connsiteX66" fmla="*/ 6234955 w 7287900"/>
              <a:gd name="connsiteY66" fmla="*/ 5278582 h 5303329"/>
              <a:gd name="connsiteX67" fmla="*/ 6315578 w 7287900"/>
              <a:gd name="connsiteY67" fmla="*/ 5298150 h 5303329"/>
              <a:gd name="connsiteX68" fmla="*/ 6389841 w 7287900"/>
              <a:gd name="connsiteY68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39755 w 7287900"/>
              <a:gd name="connsiteY10" fmla="*/ 2133600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21391 w 7287900"/>
              <a:gd name="connsiteY20" fmla="*/ 429491 h 5303329"/>
              <a:gd name="connsiteX21" fmla="*/ 1150337 w 7287900"/>
              <a:gd name="connsiteY21" fmla="*/ 609600 h 5303329"/>
              <a:gd name="connsiteX22" fmla="*/ 748555 w 7287900"/>
              <a:gd name="connsiteY22" fmla="*/ 845127 h 5303329"/>
              <a:gd name="connsiteX23" fmla="*/ 346773 w 7287900"/>
              <a:gd name="connsiteY23" fmla="*/ 1260764 h 5303329"/>
              <a:gd name="connsiteX24" fmla="*/ 138955 w 7287900"/>
              <a:gd name="connsiteY24" fmla="*/ 1676400 h 5303329"/>
              <a:gd name="connsiteX25" fmla="*/ 63023 w 7287900"/>
              <a:gd name="connsiteY25" fmla="*/ 1933088 h 5303329"/>
              <a:gd name="connsiteX26" fmla="*/ 14264 w 7287900"/>
              <a:gd name="connsiteY26" fmla="*/ 2258291 h 5303329"/>
              <a:gd name="connsiteX27" fmla="*/ 0 w 7287900"/>
              <a:gd name="connsiteY27" fmla="*/ 2780655 h 5303329"/>
              <a:gd name="connsiteX28" fmla="*/ 83537 w 7287900"/>
              <a:gd name="connsiteY28" fmla="*/ 3172691 h 5303329"/>
              <a:gd name="connsiteX29" fmla="*/ 152810 w 7287900"/>
              <a:gd name="connsiteY29" fmla="*/ 3297382 h 5303329"/>
              <a:gd name="connsiteX30" fmla="*/ 313307 w 7287900"/>
              <a:gd name="connsiteY30" fmla="*/ 3476736 h 5303329"/>
              <a:gd name="connsiteX31" fmla="*/ 416385 w 7287900"/>
              <a:gd name="connsiteY31" fmla="*/ 3562727 h 5303329"/>
              <a:gd name="connsiteX32" fmla="*/ 582112 w 7287900"/>
              <a:gd name="connsiteY32" fmla="*/ 3670816 h 5303329"/>
              <a:gd name="connsiteX33" fmla="*/ 1013131 w 7287900"/>
              <a:gd name="connsiteY33" fmla="*/ 3672475 h 5303329"/>
              <a:gd name="connsiteX34" fmla="*/ 1157589 w 7287900"/>
              <a:gd name="connsiteY34" fmla="*/ 3548611 h 5303329"/>
              <a:gd name="connsiteX35" fmla="*/ 1174470 w 7287900"/>
              <a:gd name="connsiteY35" fmla="*/ 3170383 h 5303329"/>
              <a:gd name="connsiteX36" fmla="*/ 1156500 w 7287900"/>
              <a:gd name="connsiteY36" fmla="*/ 3025202 h 5303329"/>
              <a:gd name="connsiteX37" fmla="*/ 1143462 w 7287900"/>
              <a:gd name="connsiteY37" fmla="*/ 2841371 h 5303329"/>
              <a:gd name="connsiteX38" fmla="*/ 1126354 w 7287900"/>
              <a:gd name="connsiteY38" fmla="*/ 2651836 h 5303329"/>
              <a:gd name="connsiteX39" fmla="*/ 1103392 w 7287900"/>
              <a:gd name="connsiteY39" fmla="*/ 2454068 h 5303329"/>
              <a:gd name="connsiteX40" fmla="*/ 1074213 w 7287900"/>
              <a:gd name="connsiteY40" fmla="*/ 2290692 h 5303329"/>
              <a:gd name="connsiteX41" fmla="*/ 1072579 w 7287900"/>
              <a:gd name="connsiteY41" fmla="*/ 2086487 h 5303329"/>
              <a:gd name="connsiteX42" fmla="*/ 1116571 w 7287900"/>
              <a:gd name="connsiteY42" fmla="*/ 1861083 h 5303329"/>
              <a:gd name="connsiteX43" fmla="*/ 1205156 w 7287900"/>
              <a:gd name="connsiteY43" fmla="*/ 1625683 h 5303329"/>
              <a:gd name="connsiteX44" fmla="*/ 1358155 w 7287900"/>
              <a:gd name="connsiteY44" fmla="*/ 1399309 h 5303329"/>
              <a:gd name="connsiteX45" fmla="*/ 1565973 w 7287900"/>
              <a:gd name="connsiteY45" fmla="*/ 1233054 h 5303329"/>
              <a:gd name="connsiteX46" fmla="*/ 1884628 w 7287900"/>
              <a:gd name="connsiteY46" fmla="*/ 1011382 h 5303329"/>
              <a:gd name="connsiteX47" fmla="*/ 2341828 w 7287900"/>
              <a:gd name="connsiteY47" fmla="*/ 775854 h 5303329"/>
              <a:gd name="connsiteX48" fmla="*/ 2591210 w 7287900"/>
              <a:gd name="connsiteY48" fmla="*/ 651164 h 5303329"/>
              <a:gd name="connsiteX49" fmla="*/ 2923719 w 7287900"/>
              <a:gd name="connsiteY49" fmla="*/ 595745 h 5303329"/>
              <a:gd name="connsiteX50" fmla="*/ 3422482 w 7287900"/>
              <a:gd name="connsiteY50" fmla="*/ 609600 h 5303329"/>
              <a:gd name="connsiteX51" fmla="*/ 4032082 w 7287900"/>
              <a:gd name="connsiteY51" fmla="*/ 775854 h 5303329"/>
              <a:gd name="connsiteX52" fmla="*/ 4295319 w 7287900"/>
              <a:gd name="connsiteY52" fmla="*/ 942109 h 5303329"/>
              <a:gd name="connsiteX53" fmla="*/ 4613973 w 7287900"/>
              <a:gd name="connsiteY53" fmla="*/ 1260764 h 5303329"/>
              <a:gd name="connsiteX54" fmla="*/ 5043464 w 7287900"/>
              <a:gd name="connsiteY54" fmla="*/ 1704109 h 5303329"/>
              <a:gd name="connsiteX55" fmla="*/ 5306700 w 7287900"/>
              <a:gd name="connsiteY55" fmla="*/ 2105891 h 5303329"/>
              <a:gd name="connsiteX56" fmla="*/ 5583791 w 7287900"/>
              <a:gd name="connsiteY56" fmla="*/ 2507673 h 5303329"/>
              <a:gd name="connsiteX57" fmla="*/ 5722337 w 7287900"/>
              <a:gd name="connsiteY57" fmla="*/ 2784764 h 5303329"/>
              <a:gd name="connsiteX58" fmla="*/ 5874737 w 7287900"/>
              <a:gd name="connsiteY58" fmla="*/ 3228109 h 5303329"/>
              <a:gd name="connsiteX59" fmla="*/ 5902446 w 7287900"/>
              <a:gd name="connsiteY59" fmla="*/ 3477491 h 5303329"/>
              <a:gd name="connsiteX60" fmla="*/ 5930155 w 7287900"/>
              <a:gd name="connsiteY60" fmla="*/ 3851564 h 5303329"/>
              <a:gd name="connsiteX61" fmla="*/ 5971719 w 7287900"/>
              <a:gd name="connsiteY61" fmla="*/ 4114800 h 5303329"/>
              <a:gd name="connsiteX62" fmla="*/ 5937139 w 7287900"/>
              <a:gd name="connsiteY62" fmla="*/ 4385885 h 5303329"/>
              <a:gd name="connsiteX63" fmla="*/ 5920277 w 7287900"/>
              <a:gd name="connsiteY63" fmla="*/ 4675365 h 5303329"/>
              <a:gd name="connsiteX64" fmla="*/ 5961296 w 7287900"/>
              <a:gd name="connsiteY64" fmla="*/ 5036439 h 5303329"/>
              <a:gd name="connsiteX65" fmla="*/ 6109961 w 7287900"/>
              <a:gd name="connsiteY65" fmla="*/ 5184465 h 5303329"/>
              <a:gd name="connsiteX66" fmla="*/ 6234955 w 7287900"/>
              <a:gd name="connsiteY66" fmla="*/ 5278582 h 5303329"/>
              <a:gd name="connsiteX67" fmla="*/ 6315578 w 7287900"/>
              <a:gd name="connsiteY67" fmla="*/ 5298150 h 5303329"/>
              <a:gd name="connsiteX68" fmla="*/ 6389841 w 7287900"/>
              <a:gd name="connsiteY68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21391 w 7287900"/>
              <a:gd name="connsiteY20" fmla="*/ 429491 h 5303329"/>
              <a:gd name="connsiteX21" fmla="*/ 1150337 w 7287900"/>
              <a:gd name="connsiteY21" fmla="*/ 609600 h 5303329"/>
              <a:gd name="connsiteX22" fmla="*/ 748555 w 7287900"/>
              <a:gd name="connsiteY22" fmla="*/ 845127 h 5303329"/>
              <a:gd name="connsiteX23" fmla="*/ 346773 w 7287900"/>
              <a:gd name="connsiteY23" fmla="*/ 1260764 h 5303329"/>
              <a:gd name="connsiteX24" fmla="*/ 138955 w 7287900"/>
              <a:gd name="connsiteY24" fmla="*/ 1676400 h 5303329"/>
              <a:gd name="connsiteX25" fmla="*/ 63023 w 7287900"/>
              <a:gd name="connsiteY25" fmla="*/ 1933088 h 5303329"/>
              <a:gd name="connsiteX26" fmla="*/ 14264 w 7287900"/>
              <a:gd name="connsiteY26" fmla="*/ 2258291 h 5303329"/>
              <a:gd name="connsiteX27" fmla="*/ 0 w 7287900"/>
              <a:gd name="connsiteY27" fmla="*/ 2780655 h 5303329"/>
              <a:gd name="connsiteX28" fmla="*/ 83537 w 7287900"/>
              <a:gd name="connsiteY28" fmla="*/ 3172691 h 5303329"/>
              <a:gd name="connsiteX29" fmla="*/ 152810 w 7287900"/>
              <a:gd name="connsiteY29" fmla="*/ 3297382 h 5303329"/>
              <a:gd name="connsiteX30" fmla="*/ 313307 w 7287900"/>
              <a:gd name="connsiteY30" fmla="*/ 3476736 h 5303329"/>
              <a:gd name="connsiteX31" fmla="*/ 416385 w 7287900"/>
              <a:gd name="connsiteY31" fmla="*/ 3562727 h 5303329"/>
              <a:gd name="connsiteX32" fmla="*/ 582112 w 7287900"/>
              <a:gd name="connsiteY32" fmla="*/ 3670816 h 5303329"/>
              <a:gd name="connsiteX33" fmla="*/ 1013131 w 7287900"/>
              <a:gd name="connsiteY33" fmla="*/ 3672475 h 5303329"/>
              <a:gd name="connsiteX34" fmla="*/ 1157589 w 7287900"/>
              <a:gd name="connsiteY34" fmla="*/ 3548611 h 5303329"/>
              <a:gd name="connsiteX35" fmla="*/ 1174470 w 7287900"/>
              <a:gd name="connsiteY35" fmla="*/ 3170383 h 5303329"/>
              <a:gd name="connsiteX36" fmla="*/ 1156500 w 7287900"/>
              <a:gd name="connsiteY36" fmla="*/ 3025202 h 5303329"/>
              <a:gd name="connsiteX37" fmla="*/ 1143462 w 7287900"/>
              <a:gd name="connsiteY37" fmla="*/ 2841371 h 5303329"/>
              <a:gd name="connsiteX38" fmla="*/ 1126354 w 7287900"/>
              <a:gd name="connsiteY38" fmla="*/ 2651836 h 5303329"/>
              <a:gd name="connsiteX39" fmla="*/ 1103392 w 7287900"/>
              <a:gd name="connsiteY39" fmla="*/ 2454068 h 5303329"/>
              <a:gd name="connsiteX40" fmla="*/ 1074213 w 7287900"/>
              <a:gd name="connsiteY40" fmla="*/ 2290692 h 5303329"/>
              <a:gd name="connsiteX41" fmla="*/ 1072579 w 7287900"/>
              <a:gd name="connsiteY41" fmla="*/ 2086487 h 5303329"/>
              <a:gd name="connsiteX42" fmla="*/ 1116571 w 7287900"/>
              <a:gd name="connsiteY42" fmla="*/ 1861083 h 5303329"/>
              <a:gd name="connsiteX43" fmla="*/ 1205156 w 7287900"/>
              <a:gd name="connsiteY43" fmla="*/ 1625683 h 5303329"/>
              <a:gd name="connsiteX44" fmla="*/ 1358155 w 7287900"/>
              <a:gd name="connsiteY44" fmla="*/ 1399309 h 5303329"/>
              <a:gd name="connsiteX45" fmla="*/ 1565973 w 7287900"/>
              <a:gd name="connsiteY45" fmla="*/ 1233054 h 5303329"/>
              <a:gd name="connsiteX46" fmla="*/ 1884628 w 7287900"/>
              <a:gd name="connsiteY46" fmla="*/ 1011382 h 5303329"/>
              <a:gd name="connsiteX47" fmla="*/ 2341828 w 7287900"/>
              <a:gd name="connsiteY47" fmla="*/ 775854 h 5303329"/>
              <a:gd name="connsiteX48" fmla="*/ 2591210 w 7287900"/>
              <a:gd name="connsiteY48" fmla="*/ 651164 h 5303329"/>
              <a:gd name="connsiteX49" fmla="*/ 2923719 w 7287900"/>
              <a:gd name="connsiteY49" fmla="*/ 595745 h 5303329"/>
              <a:gd name="connsiteX50" fmla="*/ 3422482 w 7287900"/>
              <a:gd name="connsiteY50" fmla="*/ 609600 h 5303329"/>
              <a:gd name="connsiteX51" fmla="*/ 4032082 w 7287900"/>
              <a:gd name="connsiteY51" fmla="*/ 775854 h 5303329"/>
              <a:gd name="connsiteX52" fmla="*/ 4295319 w 7287900"/>
              <a:gd name="connsiteY52" fmla="*/ 942109 h 5303329"/>
              <a:gd name="connsiteX53" fmla="*/ 4613973 w 7287900"/>
              <a:gd name="connsiteY53" fmla="*/ 1260764 h 5303329"/>
              <a:gd name="connsiteX54" fmla="*/ 5043464 w 7287900"/>
              <a:gd name="connsiteY54" fmla="*/ 1704109 h 5303329"/>
              <a:gd name="connsiteX55" fmla="*/ 5306700 w 7287900"/>
              <a:gd name="connsiteY55" fmla="*/ 2105891 h 5303329"/>
              <a:gd name="connsiteX56" fmla="*/ 5583791 w 7287900"/>
              <a:gd name="connsiteY56" fmla="*/ 2507673 h 5303329"/>
              <a:gd name="connsiteX57" fmla="*/ 5722337 w 7287900"/>
              <a:gd name="connsiteY57" fmla="*/ 2784764 h 5303329"/>
              <a:gd name="connsiteX58" fmla="*/ 5874737 w 7287900"/>
              <a:gd name="connsiteY58" fmla="*/ 3228109 h 5303329"/>
              <a:gd name="connsiteX59" fmla="*/ 5902446 w 7287900"/>
              <a:gd name="connsiteY59" fmla="*/ 3477491 h 5303329"/>
              <a:gd name="connsiteX60" fmla="*/ 5930155 w 7287900"/>
              <a:gd name="connsiteY60" fmla="*/ 3851564 h 5303329"/>
              <a:gd name="connsiteX61" fmla="*/ 5971719 w 7287900"/>
              <a:gd name="connsiteY61" fmla="*/ 4114800 h 5303329"/>
              <a:gd name="connsiteX62" fmla="*/ 5937139 w 7287900"/>
              <a:gd name="connsiteY62" fmla="*/ 4385885 h 5303329"/>
              <a:gd name="connsiteX63" fmla="*/ 5920277 w 7287900"/>
              <a:gd name="connsiteY63" fmla="*/ 4675365 h 5303329"/>
              <a:gd name="connsiteX64" fmla="*/ 5961296 w 7287900"/>
              <a:gd name="connsiteY64" fmla="*/ 5036439 h 5303329"/>
              <a:gd name="connsiteX65" fmla="*/ 6109961 w 7287900"/>
              <a:gd name="connsiteY65" fmla="*/ 5184465 h 5303329"/>
              <a:gd name="connsiteX66" fmla="*/ 6234955 w 7287900"/>
              <a:gd name="connsiteY66" fmla="*/ 5278582 h 5303329"/>
              <a:gd name="connsiteX67" fmla="*/ 6315578 w 7287900"/>
              <a:gd name="connsiteY67" fmla="*/ 5298150 h 5303329"/>
              <a:gd name="connsiteX68" fmla="*/ 6389841 w 7287900"/>
              <a:gd name="connsiteY68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21391 w 7287900"/>
              <a:gd name="connsiteY21" fmla="*/ 42949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174470 w 7287900"/>
              <a:gd name="connsiteY36" fmla="*/ 3170383 h 5303329"/>
              <a:gd name="connsiteX37" fmla="*/ 1156500 w 7287900"/>
              <a:gd name="connsiteY37" fmla="*/ 3025202 h 5303329"/>
              <a:gd name="connsiteX38" fmla="*/ 1143462 w 7287900"/>
              <a:gd name="connsiteY38" fmla="*/ 2841371 h 5303329"/>
              <a:gd name="connsiteX39" fmla="*/ 1126354 w 7287900"/>
              <a:gd name="connsiteY39" fmla="*/ 2651836 h 5303329"/>
              <a:gd name="connsiteX40" fmla="*/ 1103392 w 7287900"/>
              <a:gd name="connsiteY40" fmla="*/ 2454068 h 5303329"/>
              <a:gd name="connsiteX41" fmla="*/ 1074213 w 7287900"/>
              <a:gd name="connsiteY41" fmla="*/ 2290692 h 5303329"/>
              <a:gd name="connsiteX42" fmla="*/ 1072579 w 7287900"/>
              <a:gd name="connsiteY42" fmla="*/ 2086487 h 5303329"/>
              <a:gd name="connsiteX43" fmla="*/ 1116571 w 7287900"/>
              <a:gd name="connsiteY43" fmla="*/ 1861083 h 5303329"/>
              <a:gd name="connsiteX44" fmla="*/ 1205156 w 7287900"/>
              <a:gd name="connsiteY44" fmla="*/ 1625683 h 5303329"/>
              <a:gd name="connsiteX45" fmla="*/ 1358155 w 7287900"/>
              <a:gd name="connsiteY45" fmla="*/ 1399309 h 5303329"/>
              <a:gd name="connsiteX46" fmla="*/ 1565973 w 7287900"/>
              <a:gd name="connsiteY46" fmla="*/ 1233054 h 5303329"/>
              <a:gd name="connsiteX47" fmla="*/ 1884628 w 7287900"/>
              <a:gd name="connsiteY47" fmla="*/ 1011382 h 5303329"/>
              <a:gd name="connsiteX48" fmla="*/ 2341828 w 7287900"/>
              <a:gd name="connsiteY48" fmla="*/ 775854 h 5303329"/>
              <a:gd name="connsiteX49" fmla="*/ 2591210 w 7287900"/>
              <a:gd name="connsiteY49" fmla="*/ 651164 h 5303329"/>
              <a:gd name="connsiteX50" fmla="*/ 2923719 w 7287900"/>
              <a:gd name="connsiteY50" fmla="*/ 595745 h 5303329"/>
              <a:gd name="connsiteX51" fmla="*/ 3422482 w 7287900"/>
              <a:gd name="connsiteY51" fmla="*/ 609600 h 5303329"/>
              <a:gd name="connsiteX52" fmla="*/ 4032082 w 7287900"/>
              <a:gd name="connsiteY52" fmla="*/ 775854 h 5303329"/>
              <a:gd name="connsiteX53" fmla="*/ 4295319 w 7287900"/>
              <a:gd name="connsiteY53" fmla="*/ 942109 h 5303329"/>
              <a:gd name="connsiteX54" fmla="*/ 4613973 w 7287900"/>
              <a:gd name="connsiteY54" fmla="*/ 1260764 h 5303329"/>
              <a:gd name="connsiteX55" fmla="*/ 5043464 w 7287900"/>
              <a:gd name="connsiteY55" fmla="*/ 1704109 h 5303329"/>
              <a:gd name="connsiteX56" fmla="*/ 5306700 w 7287900"/>
              <a:gd name="connsiteY56" fmla="*/ 2105891 h 5303329"/>
              <a:gd name="connsiteX57" fmla="*/ 5583791 w 7287900"/>
              <a:gd name="connsiteY57" fmla="*/ 2507673 h 5303329"/>
              <a:gd name="connsiteX58" fmla="*/ 5722337 w 7287900"/>
              <a:gd name="connsiteY58" fmla="*/ 2784764 h 5303329"/>
              <a:gd name="connsiteX59" fmla="*/ 5874737 w 7287900"/>
              <a:gd name="connsiteY59" fmla="*/ 3228109 h 5303329"/>
              <a:gd name="connsiteX60" fmla="*/ 5902446 w 7287900"/>
              <a:gd name="connsiteY60" fmla="*/ 3477491 h 5303329"/>
              <a:gd name="connsiteX61" fmla="*/ 5930155 w 7287900"/>
              <a:gd name="connsiteY61" fmla="*/ 3851564 h 5303329"/>
              <a:gd name="connsiteX62" fmla="*/ 5971719 w 7287900"/>
              <a:gd name="connsiteY62" fmla="*/ 4114800 h 5303329"/>
              <a:gd name="connsiteX63" fmla="*/ 5937139 w 7287900"/>
              <a:gd name="connsiteY63" fmla="*/ 4385885 h 5303329"/>
              <a:gd name="connsiteX64" fmla="*/ 5920277 w 7287900"/>
              <a:gd name="connsiteY64" fmla="*/ 4675365 h 5303329"/>
              <a:gd name="connsiteX65" fmla="*/ 5961296 w 7287900"/>
              <a:gd name="connsiteY65" fmla="*/ 5036439 h 5303329"/>
              <a:gd name="connsiteX66" fmla="*/ 6109961 w 7287900"/>
              <a:gd name="connsiteY66" fmla="*/ 5184465 h 5303329"/>
              <a:gd name="connsiteX67" fmla="*/ 6234955 w 7287900"/>
              <a:gd name="connsiteY67" fmla="*/ 5278582 h 5303329"/>
              <a:gd name="connsiteX68" fmla="*/ 6315578 w 7287900"/>
              <a:gd name="connsiteY68" fmla="*/ 5298150 h 5303329"/>
              <a:gd name="connsiteX69" fmla="*/ 6389841 w 7287900"/>
              <a:gd name="connsiteY69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174470 w 7287900"/>
              <a:gd name="connsiteY36" fmla="*/ 3170383 h 5303329"/>
              <a:gd name="connsiteX37" fmla="*/ 1156500 w 7287900"/>
              <a:gd name="connsiteY37" fmla="*/ 3025202 h 5303329"/>
              <a:gd name="connsiteX38" fmla="*/ 1143462 w 7287900"/>
              <a:gd name="connsiteY38" fmla="*/ 2841371 h 5303329"/>
              <a:gd name="connsiteX39" fmla="*/ 1126354 w 7287900"/>
              <a:gd name="connsiteY39" fmla="*/ 2651836 h 5303329"/>
              <a:gd name="connsiteX40" fmla="*/ 1103392 w 7287900"/>
              <a:gd name="connsiteY40" fmla="*/ 2454068 h 5303329"/>
              <a:gd name="connsiteX41" fmla="*/ 1074213 w 7287900"/>
              <a:gd name="connsiteY41" fmla="*/ 2290692 h 5303329"/>
              <a:gd name="connsiteX42" fmla="*/ 1072579 w 7287900"/>
              <a:gd name="connsiteY42" fmla="*/ 2086487 h 5303329"/>
              <a:gd name="connsiteX43" fmla="*/ 1116571 w 7287900"/>
              <a:gd name="connsiteY43" fmla="*/ 1861083 h 5303329"/>
              <a:gd name="connsiteX44" fmla="*/ 1205156 w 7287900"/>
              <a:gd name="connsiteY44" fmla="*/ 1625683 h 5303329"/>
              <a:gd name="connsiteX45" fmla="*/ 1358155 w 7287900"/>
              <a:gd name="connsiteY45" fmla="*/ 1399309 h 5303329"/>
              <a:gd name="connsiteX46" fmla="*/ 1565973 w 7287900"/>
              <a:gd name="connsiteY46" fmla="*/ 1233054 h 5303329"/>
              <a:gd name="connsiteX47" fmla="*/ 1884628 w 7287900"/>
              <a:gd name="connsiteY47" fmla="*/ 1011382 h 5303329"/>
              <a:gd name="connsiteX48" fmla="*/ 2341828 w 7287900"/>
              <a:gd name="connsiteY48" fmla="*/ 775854 h 5303329"/>
              <a:gd name="connsiteX49" fmla="*/ 2591210 w 7287900"/>
              <a:gd name="connsiteY49" fmla="*/ 651164 h 5303329"/>
              <a:gd name="connsiteX50" fmla="*/ 2923719 w 7287900"/>
              <a:gd name="connsiteY50" fmla="*/ 595745 h 5303329"/>
              <a:gd name="connsiteX51" fmla="*/ 3422482 w 7287900"/>
              <a:gd name="connsiteY51" fmla="*/ 609600 h 5303329"/>
              <a:gd name="connsiteX52" fmla="*/ 4032082 w 7287900"/>
              <a:gd name="connsiteY52" fmla="*/ 775854 h 5303329"/>
              <a:gd name="connsiteX53" fmla="*/ 4295319 w 7287900"/>
              <a:gd name="connsiteY53" fmla="*/ 942109 h 5303329"/>
              <a:gd name="connsiteX54" fmla="*/ 4613973 w 7287900"/>
              <a:gd name="connsiteY54" fmla="*/ 1260764 h 5303329"/>
              <a:gd name="connsiteX55" fmla="*/ 5043464 w 7287900"/>
              <a:gd name="connsiteY55" fmla="*/ 1704109 h 5303329"/>
              <a:gd name="connsiteX56" fmla="*/ 5306700 w 7287900"/>
              <a:gd name="connsiteY56" fmla="*/ 2105891 h 5303329"/>
              <a:gd name="connsiteX57" fmla="*/ 5583791 w 7287900"/>
              <a:gd name="connsiteY57" fmla="*/ 2507673 h 5303329"/>
              <a:gd name="connsiteX58" fmla="*/ 5722337 w 7287900"/>
              <a:gd name="connsiteY58" fmla="*/ 2784764 h 5303329"/>
              <a:gd name="connsiteX59" fmla="*/ 5874737 w 7287900"/>
              <a:gd name="connsiteY59" fmla="*/ 3228109 h 5303329"/>
              <a:gd name="connsiteX60" fmla="*/ 5902446 w 7287900"/>
              <a:gd name="connsiteY60" fmla="*/ 3477491 h 5303329"/>
              <a:gd name="connsiteX61" fmla="*/ 5930155 w 7287900"/>
              <a:gd name="connsiteY61" fmla="*/ 3851564 h 5303329"/>
              <a:gd name="connsiteX62" fmla="*/ 5971719 w 7287900"/>
              <a:gd name="connsiteY62" fmla="*/ 4114800 h 5303329"/>
              <a:gd name="connsiteX63" fmla="*/ 5937139 w 7287900"/>
              <a:gd name="connsiteY63" fmla="*/ 4385885 h 5303329"/>
              <a:gd name="connsiteX64" fmla="*/ 5920277 w 7287900"/>
              <a:gd name="connsiteY64" fmla="*/ 4675365 h 5303329"/>
              <a:gd name="connsiteX65" fmla="*/ 5961296 w 7287900"/>
              <a:gd name="connsiteY65" fmla="*/ 5036439 h 5303329"/>
              <a:gd name="connsiteX66" fmla="*/ 6109961 w 7287900"/>
              <a:gd name="connsiteY66" fmla="*/ 5184465 h 5303329"/>
              <a:gd name="connsiteX67" fmla="*/ 6234955 w 7287900"/>
              <a:gd name="connsiteY67" fmla="*/ 5278582 h 5303329"/>
              <a:gd name="connsiteX68" fmla="*/ 6315578 w 7287900"/>
              <a:gd name="connsiteY68" fmla="*/ 5298150 h 5303329"/>
              <a:gd name="connsiteX69" fmla="*/ 6389841 w 7287900"/>
              <a:gd name="connsiteY69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331705 w 7287900"/>
              <a:gd name="connsiteY36" fmla="*/ 3140527 h 5303329"/>
              <a:gd name="connsiteX37" fmla="*/ 1156500 w 7287900"/>
              <a:gd name="connsiteY37" fmla="*/ 3025202 h 5303329"/>
              <a:gd name="connsiteX38" fmla="*/ 1143462 w 7287900"/>
              <a:gd name="connsiteY38" fmla="*/ 2841371 h 5303329"/>
              <a:gd name="connsiteX39" fmla="*/ 1126354 w 7287900"/>
              <a:gd name="connsiteY39" fmla="*/ 2651836 h 5303329"/>
              <a:gd name="connsiteX40" fmla="*/ 1103392 w 7287900"/>
              <a:gd name="connsiteY40" fmla="*/ 2454068 h 5303329"/>
              <a:gd name="connsiteX41" fmla="*/ 1074213 w 7287900"/>
              <a:gd name="connsiteY41" fmla="*/ 2290692 h 5303329"/>
              <a:gd name="connsiteX42" fmla="*/ 1072579 w 7287900"/>
              <a:gd name="connsiteY42" fmla="*/ 2086487 h 5303329"/>
              <a:gd name="connsiteX43" fmla="*/ 1116571 w 7287900"/>
              <a:gd name="connsiteY43" fmla="*/ 1861083 h 5303329"/>
              <a:gd name="connsiteX44" fmla="*/ 1205156 w 7287900"/>
              <a:gd name="connsiteY44" fmla="*/ 1625683 h 5303329"/>
              <a:gd name="connsiteX45" fmla="*/ 1358155 w 7287900"/>
              <a:gd name="connsiteY45" fmla="*/ 1399309 h 5303329"/>
              <a:gd name="connsiteX46" fmla="*/ 1565973 w 7287900"/>
              <a:gd name="connsiteY46" fmla="*/ 1233054 h 5303329"/>
              <a:gd name="connsiteX47" fmla="*/ 1884628 w 7287900"/>
              <a:gd name="connsiteY47" fmla="*/ 1011382 h 5303329"/>
              <a:gd name="connsiteX48" fmla="*/ 2341828 w 7287900"/>
              <a:gd name="connsiteY48" fmla="*/ 775854 h 5303329"/>
              <a:gd name="connsiteX49" fmla="*/ 2591210 w 7287900"/>
              <a:gd name="connsiteY49" fmla="*/ 651164 h 5303329"/>
              <a:gd name="connsiteX50" fmla="*/ 2923719 w 7287900"/>
              <a:gd name="connsiteY50" fmla="*/ 595745 h 5303329"/>
              <a:gd name="connsiteX51" fmla="*/ 3422482 w 7287900"/>
              <a:gd name="connsiteY51" fmla="*/ 609600 h 5303329"/>
              <a:gd name="connsiteX52" fmla="*/ 4032082 w 7287900"/>
              <a:gd name="connsiteY52" fmla="*/ 775854 h 5303329"/>
              <a:gd name="connsiteX53" fmla="*/ 4295319 w 7287900"/>
              <a:gd name="connsiteY53" fmla="*/ 942109 h 5303329"/>
              <a:gd name="connsiteX54" fmla="*/ 4613973 w 7287900"/>
              <a:gd name="connsiteY54" fmla="*/ 1260764 h 5303329"/>
              <a:gd name="connsiteX55" fmla="*/ 5043464 w 7287900"/>
              <a:gd name="connsiteY55" fmla="*/ 1704109 h 5303329"/>
              <a:gd name="connsiteX56" fmla="*/ 5306700 w 7287900"/>
              <a:gd name="connsiteY56" fmla="*/ 2105891 h 5303329"/>
              <a:gd name="connsiteX57" fmla="*/ 5583791 w 7287900"/>
              <a:gd name="connsiteY57" fmla="*/ 2507673 h 5303329"/>
              <a:gd name="connsiteX58" fmla="*/ 5722337 w 7287900"/>
              <a:gd name="connsiteY58" fmla="*/ 2784764 h 5303329"/>
              <a:gd name="connsiteX59" fmla="*/ 5874737 w 7287900"/>
              <a:gd name="connsiteY59" fmla="*/ 3228109 h 5303329"/>
              <a:gd name="connsiteX60" fmla="*/ 5902446 w 7287900"/>
              <a:gd name="connsiteY60" fmla="*/ 3477491 h 5303329"/>
              <a:gd name="connsiteX61" fmla="*/ 5930155 w 7287900"/>
              <a:gd name="connsiteY61" fmla="*/ 3851564 h 5303329"/>
              <a:gd name="connsiteX62" fmla="*/ 5971719 w 7287900"/>
              <a:gd name="connsiteY62" fmla="*/ 4114800 h 5303329"/>
              <a:gd name="connsiteX63" fmla="*/ 5937139 w 7287900"/>
              <a:gd name="connsiteY63" fmla="*/ 4385885 h 5303329"/>
              <a:gd name="connsiteX64" fmla="*/ 5920277 w 7287900"/>
              <a:gd name="connsiteY64" fmla="*/ 4675365 h 5303329"/>
              <a:gd name="connsiteX65" fmla="*/ 5961296 w 7287900"/>
              <a:gd name="connsiteY65" fmla="*/ 5036439 h 5303329"/>
              <a:gd name="connsiteX66" fmla="*/ 6109961 w 7287900"/>
              <a:gd name="connsiteY66" fmla="*/ 5184465 h 5303329"/>
              <a:gd name="connsiteX67" fmla="*/ 6234955 w 7287900"/>
              <a:gd name="connsiteY67" fmla="*/ 5278582 h 5303329"/>
              <a:gd name="connsiteX68" fmla="*/ 6315578 w 7287900"/>
              <a:gd name="connsiteY68" fmla="*/ 5298150 h 5303329"/>
              <a:gd name="connsiteX69" fmla="*/ 6389841 w 7287900"/>
              <a:gd name="connsiteY69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331705 w 7287900"/>
              <a:gd name="connsiteY36" fmla="*/ 3140527 h 5303329"/>
              <a:gd name="connsiteX37" fmla="*/ 1271355 w 7287900"/>
              <a:gd name="connsiteY37" fmla="*/ 2892367 h 5303329"/>
              <a:gd name="connsiteX38" fmla="*/ 1143462 w 7287900"/>
              <a:gd name="connsiteY38" fmla="*/ 2841371 h 5303329"/>
              <a:gd name="connsiteX39" fmla="*/ 1126354 w 7287900"/>
              <a:gd name="connsiteY39" fmla="*/ 2651836 h 5303329"/>
              <a:gd name="connsiteX40" fmla="*/ 1103392 w 7287900"/>
              <a:gd name="connsiteY40" fmla="*/ 2454068 h 5303329"/>
              <a:gd name="connsiteX41" fmla="*/ 1074213 w 7287900"/>
              <a:gd name="connsiteY41" fmla="*/ 2290692 h 5303329"/>
              <a:gd name="connsiteX42" fmla="*/ 1072579 w 7287900"/>
              <a:gd name="connsiteY42" fmla="*/ 2086487 h 5303329"/>
              <a:gd name="connsiteX43" fmla="*/ 1116571 w 7287900"/>
              <a:gd name="connsiteY43" fmla="*/ 1861083 h 5303329"/>
              <a:gd name="connsiteX44" fmla="*/ 1205156 w 7287900"/>
              <a:gd name="connsiteY44" fmla="*/ 1625683 h 5303329"/>
              <a:gd name="connsiteX45" fmla="*/ 1358155 w 7287900"/>
              <a:gd name="connsiteY45" fmla="*/ 1399309 h 5303329"/>
              <a:gd name="connsiteX46" fmla="*/ 1565973 w 7287900"/>
              <a:gd name="connsiteY46" fmla="*/ 1233054 h 5303329"/>
              <a:gd name="connsiteX47" fmla="*/ 1884628 w 7287900"/>
              <a:gd name="connsiteY47" fmla="*/ 1011382 h 5303329"/>
              <a:gd name="connsiteX48" fmla="*/ 2341828 w 7287900"/>
              <a:gd name="connsiteY48" fmla="*/ 775854 h 5303329"/>
              <a:gd name="connsiteX49" fmla="*/ 2591210 w 7287900"/>
              <a:gd name="connsiteY49" fmla="*/ 651164 h 5303329"/>
              <a:gd name="connsiteX50" fmla="*/ 2923719 w 7287900"/>
              <a:gd name="connsiteY50" fmla="*/ 595745 h 5303329"/>
              <a:gd name="connsiteX51" fmla="*/ 3422482 w 7287900"/>
              <a:gd name="connsiteY51" fmla="*/ 609600 h 5303329"/>
              <a:gd name="connsiteX52" fmla="*/ 4032082 w 7287900"/>
              <a:gd name="connsiteY52" fmla="*/ 775854 h 5303329"/>
              <a:gd name="connsiteX53" fmla="*/ 4295319 w 7287900"/>
              <a:gd name="connsiteY53" fmla="*/ 942109 h 5303329"/>
              <a:gd name="connsiteX54" fmla="*/ 4613973 w 7287900"/>
              <a:gd name="connsiteY54" fmla="*/ 1260764 h 5303329"/>
              <a:gd name="connsiteX55" fmla="*/ 5043464 w 7287900"/>
              <a:gd name="connsiteY55" fmla="*/ 1704109 h 5303329"/>
              <a:gd name="connsiteX56" fmla="*/ 5306700 w 7287900"/>
              <a:gd name="connsiteY56" fmla="*/ 2105891 h 5303329"/>
              <a:gd name="connsiteX57" fmla="*/ 5583791 w 7287900"/>
              <a:gd name="connsiteY57" fmla="*/ 2507673 h 5303329"/>
              <a:gd name="connsiteX58" fmla="*/ 5722337 w 7287900"/>
              <a:gd name="connsiteY58" fmla="*/ 2784764 h 5303329"/>
              <a:gd name="connsiteX59" fmla="*/ 5874737 w 7287900"/>
              <a:gd name="connsiteY59" fmla="*/ 3228109 h 5303329"/>
              <a:gd name="connsiteX60" fmla="*/ 5902446 w 7287900"/>
              <a:gd name="connsiteY60" fmla="*/ 3477491 h 5303329"/>
              <a:gd name="connsiteX61" fmla="*/ 5930155 w 7287900"/>
              <a:gd name="connsiteY61" fmla="*/ 3851564 h 5303329"/>
              <a:gd name="connsiteX62" fmla="*/ 5971719 w 7287900"/>
              <a:gd name="connsiteY62" fmla="*/ 4114800 h 5303329"/>
              <a:gd name="connsiteX63" fmla="*/ 5937139 w 7287900"/>
              <a:gd name="connsiteY63" fmla="*/ 4385885 h 5303329"/>
              <a:gd name="connsiteX64" fmla="*/ 5920277 w 7287900"/>
              <a:gd name="connsiteY64" fmla="*/ 4675365 h 5303329"/>
              <a:gd name="connsiteX65" fmla="*/ 5961296 w 7287900"/>
              <a:gd name="connsiteY65" fmla="*/ 5036439 h 5303329"/>
              <a:gd name="connsiteX66" fmla="*/ 6109961 w 7287900"/>
              <a:gd name="connsiteY66" fmla="*/ 5184465 h 5303329"/>
              <a:gd name="connsiteX67" fmla="*/ 6234955 w 7287900"/>
              <a:gd name="connsiteY67" fmla="*/ 5278582 h 5303329"/>
              <a:gd name="connsiteX68" fmla="*/ 6315578 w 7287900"/>
              <a:gd name="connsiteY68" fmla="*/ 5298150 h 5303329"/>
              <a:gd name="connsiteX69" fmla="*/ 6389841 w 7287900"/>
              <a:gd name="connsiteY69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331705 w 7287900"/>
              <a:gd name="connsiteY36" fmla="*/ 3140527 h 5303329"/>
              <a:gd name="connsiteX37" fmla="*/ 1271355 w 7287900"/>
              <a:gd name="connsiteY37" fmla="*/ 2892367 h 5303329"/>
              <a:gd name="connsiteX38" fmla="*/ 1270429 w 7287900"/>
              <a:gd name="connsiteY38" fmla="*/ 2732737 h 5303329"/>
              <a:gd name="connsiteX39" fmla="*/ 1126354 w 7287900"/>
              <a:gd name="connsiteY39" fmla="*/ 2651836 h 5303329"/>
              <a:gd name="connsiteX40" fmla="*/ 1103392 w 7287900"/>
              <a:gd name="connsiteY40" fmla="*/ 2454068 h 5303329"/>
              <a:gd name="connsiteX41" fmla="*/ 1074213 w 7287900"/>
              <a:gd name="connsiteY41" fmla="*/ 2290692 h 5303329"/>
              <a:gd name="connsiteX42" fmla="*/ 1072579 w 7287900"/>
              <a:gd name="connsiteY42" fmla="*/ 2086487 h 5303329"/>
              <a:gd name="connsiteX43" fmla="*/ 1116571 w 7287900"/>
              <a:gd name="connsiteY43" fmla="*/ 1861083 h 5303329"/>
              <a:gd name="connsiteX44" fmla="*/ 1205156 w 7287900"/>
              <a:gd name="connsiteY44" fmla="*/ 1625683 h 5303329"/>
              <a:gd name="connsiteX45" fmla="*/ 1358155 w 7287900"/>
              <a:gd name="connsiteY45" fmla="*/ 1399309 h 5303329"/>
              <a:gd name="connsiteX46" fmla="*/ 1565973 w 7287900"/>
              <a:gd name="connsiteY46" fmla="*/ 1233054 h 5303329"/>
              <a:gd name="connsiteX47" fmla="*/ 1884628 w 7287900"/>
              <a:gd name="connsiteY47" fmla="*/ 1011382 h 5303329"/>
              <a:gd name="connsiteX48" fmla="*/ 2341828 w 7287900"/>
              <a:gd name="connsiteY48" fmla="*/ 775854 h 5303329"/>
              <a:gd name="connsiteX49" fmla="*/ 2591210 w 7287900"/>
              <a:gd name="connsiteY49" fmla="*/ 651164 h 5303329"/>
              <a:gd name="connsiteX50" fmla="*/ 2923719 w 7287900"/>
              <a:gd name="connsiteY50" fmla="*/ 595745 h 5303329"/>
              <a:gd name="connsiteX51" fmla="*/ 3422482 w 7287900"/>
              <a:gd name="connsiteY51" fmla="*/ 609600 h 5303329"/>
              <a:gd name="connsiteX52" fmla="*/ 4032082 w 7287900"/>
              <a:gd name="connsiteY52" fmla="*/ 775854 h 5303329"/>
              <a:gd name="connsiteX53" fmla="*/ 4295319 w 7287900"/>
              <a:gd name="connsiteY53" fmla="*/ 942109 h 5303329"/>
              <a:gd name="connsiteX54" fmla="*/ 4613973 w 7287900"/>
              <a:gd name="connsiteY54" fmla="*/ 1260764 h 5303329"/>
              <a:gd name="connsiteX55" fmla="*/ 5043464 w 7287900"/>
              <a:gd name="connsiteY55" fmla="*/ 1704109 h 5303329"/>
              <a:gd name="connsiteX56" fmla="*/ 5306700 w 7287900"/>
              <a:gd name="connsiteY56" fmla="*/ 2105891 h 5303329"/>
              <a:gd name="connsiteX57" fmla="*/ 5583791 w 7287900"/>
              <a:gd name="connsiteY57" fmla="*/ 2507673 h 5303329"/>
              <a:gd name="connsiteX58" fmla="*/ 5722337 w 7287900"/>
              <a:gd name="connsiteY58" fmla="*/ 2784764 h 5303329"/>
              <a:gd name="connsiteX59" fmla="*/ 5874737 w 7287900"/>
              <a:gd name="connsiteY59" fmla="*/ 3228109 h 5303329"/>
              <a:gd name="connsiteX60" fmla="*/ 5902446 w 7287900"/>
              <a:gd name="connsiteY60" fmla="*/ 3477491 h 5303329"/>
              <a:gd name="connsiteX61" fmla="*/ 5930155 w 7287900"/>
              <a:gd name="connsiteY61" fmla="*/ 3851564 h 5303329"/>
              <a:gd name="connsiteX62" fmla="*/ 5971719 w 7287900"/>
              <a:gd name="connsiteY62" fmla="*/ 4114800 h 5303329"/>
              <a:gd name="connsiteX63" fmla="*/ 5937139 w 7287900"/>
              <a:gd name="connsiteY63" fmla="*/ 4385885 h 5303329"/>
              <a:gd name="connsiteX64" fmla="*/ 5920277 w 7287900"/>
              <a:gd name="connsiteY64" fmla="*/ 4675365 h 5303329"/>
              <a:gd name="connsiteX65" fmla="*/ 5961296 w 7287900"/>
              <a:gd name="connsiteY65" fmla="*/ 5036439 h 5303329"/>
              <a:gd name="connsiteX66" fmla="*/ 6109961 w 7287900"/>
              <a:gd name="connsiteY66" fmla="*/ 5184465 h 5303329"/>
              <a:gd name="connsiteX67" fmla="*/ 6234955 w 7287900"/>
              <a:gd name="connsiteY67" fmla="*/ 5278582 h 5303329"/>
              <a:gd name="connsiteX68" fmla="*/ 6315578 w 7287900"/>
              <a:gd name="connsiteY68" fmla="*/ 5298150 h 5303329"/>
              <a:gd name="connsiteX69" fmla="*/ 6389841 w 7287900"/>
              <a:gd name="connsiteY69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355713 w 7287900"/>
              <a:gd name="connsiteY36" fmla="*/ 3134892 h 5303329"/>
              <a:gd name="connsiteX37" fmla="*/ 1271355 w 7287900"/>
              <a:gd name="connsiteY37" fmla="*/ 2892367 h 5303329"/>
              <a:gd name="connsiteX38" fmla="*/ 1270429 w 7287900"/>
              <a:gd name="connsiteY38" fmla="*/ 2732737 h 5303329"/>
              <a:gd name="connsiteX39" fmla="*/ 1126354 w 7287900"/>
              <a:gd name="connsiteY39" fmla="*/ 2651836 h 5303329"/>
              <a:gd name="connsiteX40" fmla="*/ 1103392 w 7287900"/>
              <a:gd name="connsiteY40" fmla="*/ 2454068 h 5303329"/>
              <a:gd name="connsiteX41" fmla="*/ 1074213 w 7287900"/>
              <a:gd name="connsiteY41" fmla="*/ 2290692 h 5303329"/>
              <a:gd name="connsiteX42" fmla="*/ 1072579 w 7287900"/>
              <a:gd name="connsiteY42" fmla="*/ 2086487 h 5303329"/>
              <a:gd name="connsiteX43" fmla="*/ 1116571 w 7287900"/>
              <a:gd name="connsiteY43" fmla="*/ 1861083 h 5303329"/>
              <a:gd name="connsiteX44" fmla="*/ 1205156 w 7287900"/>
              <a:gd name="connsiteY44" fmla="*/ 1625683 h 5303329"/>
              <a:gd name="connsiteX45" fmla="*/ 1358155 w 7287900"/>
              <a:gd name="connsiteY45" fmla="*/ 1399309 h 5303329"/>
              <a:gd name="connsiteX46" fmla="*/ 1565973 w 7287900"/>
              <a:gd name="connsiteY46" fmla="*/ 1233054 h 5303329"/>
              <a:gd name="connsiteX47" fmla="*/ 1884628 w 7287900"/>
              <a:gd name="connsiteY47" fmla="*/ 1011382 h 5303329"/>
              <a:gd name="connsiteX48" fmla="*/ 2341828 w 7287900"/>
              <a:gd name="connsiteY48" fmla="*/ 775854 h 5303329"/>
              <a:gd name="connsiteX49" fmla="*/ 2591210 w 7287900"/>
              <a:gd name="connsiteY49" fmla="*/ 651164 h 5303329"/>
              <a:gd name="connsiteX50" fmla="*/ 2923719 w 7287900"/>
              <a:gd name="connsiteY50" fmla="*/ 595745 h 5303329"/>
              <a:gd name="connsiteX51" fmla="*/ 3422482 w 7287900"/>
              <a:gd name="connsiteY51" fmla="*/ 609600 h 5303329"/>
              <a:gd name="connsiteX52" fmla="*/ 4032082 w 7287900"/>
              <a:gd name="connsiteY52" fmla="*/ 775854 h 5303329"/>
              <a:gd name="connsiteX53" fmla="*/ 4295319 w 7287900"/>
              <a:gd name="connsiteY53" fmla="*/ 942109 h 5303329"/>
              <a:gd name="connsiteX54" fmla="*/ 4613973 w 7287900"/>
              <a:gd name="connsiteY54" fmla="*/ 1260764 h 5303329"/>
              <a:gd name="connsiteX55" fmla="*/ 5043464 w 7287900"/>
              <a:gd name="connsiteY55" fmla="*/ 1704109 h 5303329"/>
              <a:gd name="connsiteX56" fmla="*/ 5306700 w 7287900"/>
              <a:gd name="connsiteY56" fmla="*/ 2105891 h 5303329"/>
              <a:gd name="connsiteX57" fmla="*/ 5583791 w 7287900"/>
              <a:gd name="connsiteY57" fmla="*/ 2507673 h 5303329"/>
              <a:gd name="connsiteX58" fmla="*/ 5722337 w 7287900"/>
              <a:gd name="connsiteY58" fmla="*/ 2784764 h 5303329"/>
              <a:gd name="connsiteX59" fmla="*/ 5874737 w 7287900"/>
              <a:gd name="connsiteY59" fmla="*/ 3228109 h 5303329"/>
              <a:gd name="connsiteX60" fmla="*/ 5902446 w 7287900"/>
              <a:gd name="connsiteY60" fmla="*/ 3477491 h 5303329"/>
              <a:gd name="connsiteX61" fmla="*/ 5930155 w 7287900"/>
              <a:gd name="connsiteY61" fmla="*/ 3851564 h 5303329"/>
              <a:gd name="connsiteX62" fmla="*/ 5971719 w 7287900"/>
              <a:gd name="connsiteY62" fmla="*/ 4114800 h 5303329"/>
              <a:gd name="connsiteX63" fmla="*/ 5937139 w 7287900"/>
              <a:gd name="connsiteY63" fmla="*/ 4385885 h 5303329"/>
              <a:gd name="connsiteX64" fmla="*/ 5920277 w 7287900"/>
              <a:gd name="connsiteY64" fmla="*/ 4675365 h 5303329"/>
              <a:gd name="connsiteX65" fmla="*/ 5961296 w 7287900"/>
              <a:gd name="connsiteY65" fmla="*/ 5036439 h 5303329"/>
              <a:gd name="connsiteX66" fmla="*/ 6109961 w 7287900"/>
              <a:gd name="connsiteY66" fmla="*/ 5184465 h 5303329"/>
              <a:gd name="connsiteX67" fmla="*/ 6234955 w 7287900"/>
              <a:gd name="connsiteY67" fmla="*/ 5278582 h 5303329"/>
              <a:gd name="connsiteX68" fmla="*/ 6315578 w 7287900"/>
              <a:gd name="connsiteY68" fmla="*/ 5298150 h 5303329"/>
              <a:gd name="connsiteX69" fmla="*/ 6389841 w 7287900"/>
              <a:gd name="connsiteY69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57589 w 7287900"/>
              <a:gd name="connsiteY35" fmla="*/ 3548611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271355 w 7287900"/>
              <a:gd name="connsiteY38" fmla="*/ 2892367 h 5303329"/>
              <a:gd name="connsiteX39" fmla="*/ 1270429 w 7287900"/>
              <a:gd name="connsiteY39" fmla="*/ 2732737 h 5303329"/>
              <a:gd name="connsiteX40" fmla="*/ 1126354 w 7287900"/>
              <a:gd name="connsiteY40" fmla="*/ 2651836 h 5303329"/>
              <a:gd name="connsiteX41" fmla="*/ 1103392 w 7287900"/>
              <a:gd name="connsiteY41" fmla="*/ 2454068 h 5303329"/>
              <a:gd name="connsiteX42" fmla="*/ 1074213 w 7287900"/>
              <a:gd name="connsiteY42" fmla="*/ 2290692 h 5303329"/>
              <a:gd name="connsiteX43" fmla="*/ 1072579 w 7287900"/>
              <a:gd name="connsiteY43" fmla="*/ 2086487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271355 w 7287900"/>
              <a:gd name="connsiteY38" fmla="*/ 2892367 h 5303329"/>
              <a:gd name="connsiteX39" fmla="*/ 1270429 w 7287900"/>
              <a:gd name="connsiteY39" fmla="*/ 2732737 h 5303329"/>
              <a:gd name="connsiteX40" fmla="*/ 1126354 w 7287900"/>
              <a:gd name="connsiteY40" fmla="*/ 2651836 h 5303329"/>
              <a:gd name="connsiteX41" fmla="*/ 1103392 w 7287900"/>
              <a:gd name="connsiteY41" fmla="*/ 2454068 h 5303329"/>
              <a:gd name="connsiteX42" fmla="*/ 1074213 w 7287900"/>
              <a:gd name="connsiteY42" fmla="*/ 2290692 h 5303329"/>
              <a:gd name="connsiteX43" fmla="*/ 1072579 w 7287900"/>
              <a:gd name="connsiteY43" fmla="*/ 2086487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271355 w 7287900"/>
              <a:gd name="connsiteY38" fmla="*/ 2892367 h 5303329"/>
              <a:gd name="connsiteX39" fmla="*/ 1270429 w 7287900"/>
              <a:gd name="connsiteY39" fmla="*/ 2732737 h 5303329"/>
              <a:gd name="connsiteX40" fmla="*/ 1126354 w 7287900"/>
              <a:gd name="connsiteY40" fmla="*/ 2651836 h 5303329"/>
              <a:gd name="connsiteX41" fmla="*/ 1181928 w 7287900"/>
              <a:gd name="connsiteY41" fmla="*/ 2412002 h 5303329"/>
              <a:gd name="connsiteX42" fmla="*/ 1074213 w 7287900"/>
              <a:gd name="connsiteY42" fmla="*/ 2290692 h 5303329"/>
              <a:gd name="connsiteX43" fmla="*/ 1072579 w 7287900"/>
              <a:gd name="connsiteY43" fmla="*/ 2086487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271355 w 7287900"/>
              <a:gd name="connsiteY38" fmla="*/ 2892367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81928 w 7287900"/>
              <a:gd name="connsiteY41" fmla="*/ 2412002 h 5303329"/>
              <a:gd name="connsiteX42" fmla="*/ 1074213 w 7287900"/>
              <a:gd name="connsiteY42" fmla="*/ 2290692 h 5303329"/>
              <a:gd name="connsiteX43" fmla="*/ 1072579 w 7287900"/>
              <a:gd name="connsiteY43" fmla="*/ 2086487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81928 w 7287900"/>
              <a:gd name="connsiteY41" fmla="*/ 2412002 h 5303329"/>
              <a:gd name="connsiteX42" fmla="*/ 1074213 w 7287900"/>
              <a:gd name="connsiteY42" fmla="*/ 2290692 h 5303329"/>
              <a:gd name="connsiteX43" fmla="*/ 1072579 w 7287900"/>
              <a:gd name="connsiteY43" fmla="*/ 2086487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81928 w 7287900"/>
              <a:gd name="connsiteY41" fmla="*/ 2412002 h 5303329"/>
              <a:gd name="connsiteX42" fmla="*/ 1122480 w 7287900"/>
              <a:gd name="connsiteY42" fmla="*/ 2266774 h 5303329"/>
              <a:gd name="connsiteX43" fmla="*/ 1072579 w 7287900"/>
              <a:gd name="connsiteY43" fmla="*/ 2086487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81928 w 7287900"/>
              <a:gd name="connsiteY41" fmla="*/ 2412002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16571 w 7287900"/>
              <a:gd name="connsiteY44" fmla="*/ 1861083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81928 w 7287900"/>
              <a:gd name="connsiteY41" fmla="*/ 2412002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84628 w 7287900"/>
              <a:gd name="connsiteY48" fmla="*/ 1011382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65973 w 7287900"/>
              <a:gd name="connsiteY47" fmla="*/ 1233054 h 5303329"/>
              <a:gd name="connsiteX48" fmla="*/ 1890385 w 7287900"/>
              <a:gd name="connsiteY48" fmla="*/ 926728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828 w 7287900"/>
              <a:gd name="connsiteY49" fmla="*/ 775854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1210 w 7287900"/>
              <a:gd name="connsiteY50" fmla="*/ 65116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23719 w 7287900"/>
              <a:gd name="connsiteY51" fmla="*/ 59574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22482 w 7287900"/>
              <a:gd name="connsiteY52" fmla="*/ 609600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46773 w 7287900"/>
              <a:gd name="connsiteY24" fmla="*/ 126076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748555 w 7287900"/>
              <a:gd name="connsiteY23" fmla="*/ 845127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150337 w 7287900"/>
              <a:gd name="connsiteY22" fmla="*/ 609600 h 5303329"/>
              <a:gd name="connsiteX23" fmla="*/ 839256 w 7287900"/>
              <a:gd name="connsiteY23" fmla="*/ 839185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607489 w 7287900"/>
              <a:gd name="connsiteY21" fmla="*/ 347651 h 5303329"/>
              <a:gd name="connsiteX22" fmla="*/ 1210701 w 7287900"/>
              <a:gd name="connsiteY22" fmla="*/ 615738 h 5303329"/>
              <a:gd name="connsiteX23" fmla="*/ 839256 w 7287900"/>
              <a:gd name="connsiteY23" fmla="*/ 839185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667451 w 7287900"/>
              <a:gd name="connsiteY20" fmla="*/ 351809 h 5303329"/>
              <a:gd name="connsiteX21" fmla="*/ 1595126 w 7287900"/>
              <a:gd name="connsiteY21" fmla="*/ 396149 h 5303329"/>
              <a:gd name="connsiteX22" fmla="*/ 1210701 w 7287900"/>
              <a:gd name="connsiteY22" fmla="*/ 615738 h 5303329"/>
              <a:gd name="connsiteX23" fmla="*/ 839256 w 7287900"/>
              <a:gd name="connsiteY23" fmla="*/ 839185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5126 w 7287900"/>
              <a:gd name="connsiteY21" fmla="*/ 396149 h 5303329"/>
              <a:gd name="connsiteX22" fmla="*/ 1210701 w 7287900"/>
              <a:gd name="connsiteY22" fmla="*/ 615738 h 5303329"/>
              <a:gd name="connsiteX23" fmla="*/ 839256 w 7287900"/>
              <a:gd name="connsiteY23" fmla="*/ 839185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10701 w 7287900"/>
              <a:gd name="connsiteY22" fmla="*/ 615738 h 5303329"/>
              <a:gd name="connsiteX23" fmla="*/ 839256 w 7287900"/>
              <a:gd name="connsiteY23" fmla="*/ 839185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39256 w 7287900"/>
              <a:gd name="connsiteY23" fmla="*/ 839185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389101 w 7287900"/>
              <a:gd name="connsiteY24" fmla="*/ 1260934 h 5303329"/>
              <a:gd name="connsiteX25" fmla="*/ 138955 w 7287900"/>
              <a:gd name="connsiteY25" fmla="*/ 1676400 h 5303329"/>
              <a:gd name="connsiteX26" fmla="*/ 63023 w 7287900"/>
              <a:gd name="connsiteY26" fmla="*/ 1933088 h 5303329"/>
              <a:gd name="connsiteX27" fmla="*/ 14264 w 7287900"/>
              <a:gd name="connsiteY27" fmla="*/ 2258291 h 5303329"/>
              <a:gd name="connsiteX28" fmla="*/ 0 w 7287900"/>
              <a:gd name="connsiteY28" fmla="*/ 2780655 h 5303329"/>
              <a:gd name="connsiteX29" fmla="*/ 83537 w 7287900"/>
              <a:gd name="connsiteY29" fmla="*/ 3172691 h 5303329"/>
              <a:gd name="connsiteX30" fmla="*/ 152810 w 7287900"/>
              <a:gd name="connsiteY30" fmla="*/ 3297382 h 5303329"/>
              <a:gd name="connsiteX31" fmla="*/ 313307 w 7287900"/>
              <a:gd name="connsiteY31" fmla="*/ 3476736 h 5303329"/>
              <a:gd name="connsiteX32" fmla="*/ 416385 w 7287900"/>
              <a:gd name="connsiteY32" fmla="*/ 3562727 h 5303329"/>
              <a:gd name="connsiteX33" fmla="*/ 582112 w 7287900"/>
              <a:gd name="connsiteY33" fmla="*/ 3670816 h 5303329"/>
              <a:gd name="connsiteX34" fmla="*/ 1013131 w 7287900"/>
              <a:gd name="connsiteY34" fmla="*/ 3672475 h 5303329"/>
              <a:gd name="connsiteX35" fmla="*/ 1199788 w 7287900"/>
              <a:gd name="connsiteY35" fmla="*/ 3536975 h 5303329"/>
              <a:gd name="connsiteX36" fmla="*/ 1316281 w 7287900"/>
              <a:gd name="connsiteY36" fmla="*/ 3340528 h 5303329"/>
              <a:gd name="connsiteX37" fmla="*/ 1355713 w 7287900"/>
              <a:gd name="connsiteY37" fmla="*/ 3134892 h 5303329"/>
              <a:gd name="connsiteX38" fmla="*/ 1301427 w 7287900"/>
              <a:gd name="connsiteY38" fmla="*/ 2892756 h 5303329"/>
              <a:gd name="connsiteX39" fmla="*/ 1270429 w 7287900"/>
              <a:gd name="connsiteY39" fmla="*/ 2732737 h 5303329"/>
              <a:gd name="connsiteX40" fmla="*/ 1210941 w 7287900"/>
              <a:gd name="connsiteY40" fmla="*/ 2609798 h 5303329"/>
              <a:gd name="connsiteX41" fmla="*/ 1163577 w 7287900"/>
              <a:gd name="connsiteY41" fmla="*/ 2412326 h 5303329"/>
              <a:gd name="connsiteX42" fmla="*/ 1122480 w 7287900"/>
              <a:gd name="connsiteY42" fmla="*/ 2266774 h 5303329"/>
              <a:gd name="connsiteX43" fmla="*/ 1120847 w 7287900"/>
              <a:gd name="connsiteY43" fmla="*/ 2038316 h 5303329"/>
              <a:gd name="connsiteX44" fmla="*/ 1146668 w 7287900"/>
              <a:gd name="connsiteY44" fmla="*/ 1843164 h 5303329"/>
              <a:gd name="connsiteX45" fmla="*/ 1205156 w 7287900"/>
              <a:gd name="connsiteY45" fmla="*/ 1625683 h 5303329"/>
              <a:gd name="connsiteX46" fmla="*/ 1358155 w 7287900"/>
              <a:gd name="connsiteY46" fmla="*/ 1399309 h 5303329"/>
              <a:gd name="connsiteX47" fmla="*/ 1505179 w 7287900"/>
              <a:gd name="connsiteY47" fmla="*/ 1202938 h 5303329"/>
              <a:gd name="connsiteX48" fmla="*/ 1890385 w 7287900"/>
              <a:gd name="connsiteY48" fmla="*/ 926728 h 5303329"/>
              <a:gd name="connsiteX49" fmla="*/ 2341458 w 7287900"/>
              <a:gd name="connsiteY49" fmla="*/ 679055 h 5303329"/>
              <a:gd name="connsiteX50" fmla="*/ 2596854 w 7287900"/>
              <a:gd name="connsiteY50" fmla="*/ 578574 h 5303329"/>
              <a:gd name="connsiteX51" fmla="*/ 2953530 w 7287900"/>
              <a:gd name="connsiteY51" fmla="*/ 511035 h 5303329"/>
              <a:gd name="connsiteX52" fmla="*/ 3464324 w 7287900"/>
              <a:gd name="connsiteY52" fmla="*/ 537004 h 5303329"/>
              <a:gd name="connsiteX53" fmla="*/ 4032082 w 7287900"/>
              <a:gd name="connsiteY53" fmla="*/ 775854 h 5303329"/>
              <a:gd name="connsiteX54" fmla="*/ 4295319 w 7287900"/>
              <a:gd name="connsiteY54" fmla="*/ 942109 h 5303329"/>
              <a:gd name="connsiteX55" fmla="*/ 4613973 w 7287900"/>
              <a:gd name="connsiteY55" fmla="*/ 1260764 h 5303329"/>
              <a:gd name="connsiteX56" fmla="*/ 5043464 w 7287900"/>
              <a:gd name="connsiteY56" fmla="*/ 1704109 h 5303329"/>
              <a:gd name="connsiteX57" fmla="*/ 5306700 w 7287900"/>
              <a:gd name="connsiteY57" fmla="*/ 2105891 h 5303329"/>
              <a:gd name="connsiteX58" fmla="*/ 5583791 w 7287900"/>
              <a:gd name="connsiteY58" fmla="*/ 2507673 h 5303329"/>
              <a:gd name="connsiteX59" fmla="*/ 5722337 w 7287900"/>
              <a:gd name="connsiteY59" fmla="*/ 2784764 h 5303329"/>
              <a:gd name="connsiteX60" fmla="*/ 5874737 w 7287900"/>
              <a:gd name="connsiteY60" fmla="*/ 3228109 h 5303329"/>
              <a:gd name="connsiteX61" fmla="*/ 5902446 w 7287900"/>
              <a:gd name="connsiteY61" fmla="*/ 3477491 h 5303329"/>
              <a:gd name="connsiteX62" fmla="*/ 5930155 w 7287900"/>
              <a:gd name="connsiteY62" fmla="*/ 3851564 h 5303329"/>
              <a:gd name="connsiteX63" fmla="*/ 5971719 w 7287900"/>
              <a:gd name="connsiteY63" fmla="*/ 4114800 h 5303329"/>
              <a:gd name="connsiteX64" fmla="*/ 5937139 w 7287900"/>
              <a:gd name="connsiteY64" fmla="*/ 4385885 h 5303329"/>
              <a:gd name="connsiteX65" fmla="*/ 5920277 w 7287900"/>
              <a:gd name="connsiteY65" fmla="*/ 4675365 h 5303329"/>
              <a:gd name="connsiteX66" fmla="*/ 5961296 w 7287900"/>
              <a:gd name="connsiteY66" fmla="*/ 5036439 h 5303329"/>
              <a:gd name="connsiteX67" fmla="*/ 6109961 w 7287900"/>
              <a:gd name="connsiteY67" fmla="*/ 5184465 h 5303329"/>
              <a:gd name="connsiteX68" fmla="*/ 6234955 w 7287900"/>
              <a:gd name="connsiteY68" fmla="*/ 5278582 h 5303329"/>
              <a:gd name="connsiteX69" fmla="*/ 6315578 w 7287900"/>
              <a:gd name="connsiteY69" fmla="*/ 5298150 h 5303329"/>
              <a:gd name="connsiteX70" fmla="*/ 6389841 w 7287900"/>
              <a:gd name="connsiteY70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389101 w 7287900"/>
              <a:gd name="connsiteY25" fmla="*/ 1260934 h 5303329"/>
              <a:gd name="connsiteX26" fmla="*/ 138955 w 7287900"/>
              <a:gd name="connsiteY26" fmla="*/ 1676400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53530 w 7287900"/>
              <a:gd name="connsiteY52" fmla="*/ 511035 h 5303329"/>
              <a:gd name="connsiteX53" fmla="*/ 3464324 w 7287900"/>
              <a:gd name="connsiteY53" fmla="*/ 537004 h 5303329"/>
              <a:gd name="connsiteX54" fmla="*/ 4032082 w 7287900"/>
              <a:gd name="connsiteY54" fmla="*/ 775854 h 5303329"/>
              <a:gd name="connsiteX55" fmla="*/ 4295319 w 7287900"/>
              <a:gd name="connsiteY55" fmla="*/ 942109 h 5303329"/>
              <a:gd name="connsiteX56" fmla="*/ 4613973 w 7287900"/>
              <a:gd name="connsiteY56" fmla="*/ 1260764 h 5303329"/>
              <a:gd name="connsiteX57" fmla="*/ 5043464 w 7287900"/>
              <a:gd name="connsiteY57" fmla="*/ 1704109 h 5303329"/>
              <a:gd name="connsiteX58" fmla="*/ 5306700 w 7287900"/>
              <a:gd name="connsiteY58" fmla="*/ 2105891 h 5303329"/>
              <a:gd name="connsiteX59" fmla="*/ 5583791 w 7287900"/>
              <a:gd name="connsiteY59" fmla="*/ 2507673 h 5303329"/>
              <a:gd name="connsiteX60" fmla="*/ 5722337 w 7287900"/>
              <a:gd name="connsiteY60" fmla="*/ 2784764 h 5303329"/>
              <a:gd name="connsiteX61" fmla="*/ 5874737 w 7287900"/>
              <a:gd name="connsiteY61" fmla="*/ 3228109 h 5303329"/>
              <a:gd name="connsiteX62" fmla="*/ 5902446 w 7287900"/>
              <a:gd name="connsiteY62" fmla="*/ 3477491 h 5303329"/>
              <a:gd name="connsiteX63" fmla="*/ 5930155 w 7287900"/>
              <a:gd name="connsiteY63" fmla="*/ 3851564 h 5303329"/>
              <a:gd name="connsiteX64" fmla="*/ 5971719 w 7287900"/>
              <a:gd name="connsiteY64" fmla="*/ 4114800 h 5303329"/>
              <a:gd name="connsiteX65" fmla="*/ 5937139 w 7287900"/>
              <a:gd name="connsiteY65" fmla="*/ 4385885 h 5303329"/>
              <a:gd name="connsiteX66" fmla="*/ 5920277 w 7287900"/>
              <a:gd name="connsiteY66" fmla="*/ 4675365 h 5303329"/>
              <a:gd name="connsiteX67" fmla="*/ 5961296 w 7287900"/>
              <a:gd name="connsiteY67" fmla="*/ 5036439 h 5303329"/>
              <a:gd name="connsiteX68" fmla="*/ 6109961 w 7287900"/>
              <a:gd name="connsiteY68" fmla="*/ 5184465 h 5303329"/>
              <a:gd name="connsiteX69" fmla="*/ 6234955 w 7287900"/>
              <a:gd name="connsiteY69" fmla="*/ 5278582 h 5303329"/>
              <a:gd name="connsiteX70" fmla="*/ 6315578 w 7287900"/>
              <a:gd name="connsiteY70" fmla="*/ 5298150 h 5303329"/>
              <a:gd name="connsiteX71" fmla="*/ 6389841 w 7287900"/>
              <a:gd name="connsiteY71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31423 w 7287900"/>
              <a:gd name="connsiteY25" fmla="*/ 1297442 h 5303329"/>
              <a:gd name="connsiteX26" fmla="*/ 138955 w 7287900"/>
              <a:gd name="connsiteY26" fmla="*/ 1676400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53530 w 7287900"/>
              <a:gd name="connsiteY52" fmla="*/ 511035 h 5303329"/>
              <a:gd name="connsiteX53" fmla="*/ 3464324 w 7287900"/>
              <a:gd name="connsiteY53" fmla="*/ 537004 h 5303329"/>
              <a:gd name="connsiteX54" fmla="*/ 4032082 w 7287900"/>
              <a:gd name="connsiteY54" fmla="*/ 775854 h 5303329"/>
              <a:gd name="connsiteX55" fmla="*/ 4295319 w 7287900"/>
              <a:gd name="connsiteY55" fmla="*/ 942109 h 5303329"/>
              <a:gd name="connsiteX56" fmla="*/ 4613973 w 7287900"/>
              <a:gd name="connsiteY56" fmla="*/ 1260764 h 5303329"/>
              <a:gd name="connsiteX57" fmla="*/ 5043464 w 7287900"/>
              <a:gd name="connsiteY57" fmla="*/ 1704109 h 5303329"/>
              <a:gd name="connsiteX58" fmla="*/ 5306700 w 7287900"/>
              <a:gd name="connsiteY58" fmla="*/ 2105891 h 5303329"/>
              <a:gd name="connsiteX59" fmla="*/ 5583791 w 7287900"/>
              <a:gd name="connsiteY59" fmla="*/ 2507673 h 5303329"/>
              <a:gd name="connsiteX60" fmla="*/ 5722337 w 7287900"/>
              <a:gd name="connsiteY60" fmla="*/ 2784764 h 5303329"/>
              <a:gd name="connsiteX61" fmla="*/ 5874737 w 7287900"/>
              <a:gd name="connsiteY61" fmla="*/ 3228109 h 5303329"/>
              <a:gd name="connsiteX62" fmla="*/ 5902446 w 7287900"/>
              <a:gd name="connsiteY62" fmla="*/ 3477491 h 5303329"/>
              <a:gd name="connsiteX63" fmla="*/ 5930155 w 7287900"/>
              <a:gd name="connsiteY63" fmla="*/ 3851564 h 5303329"/>
              <a:gd name="connsiteX64" fmla="*/ 5971719 w 7287900"/>
              <a:gd name="connsiteY64" fmla="*/ 4114800 h 5303329"/>
              <a:gd name="connsiteX65" fmla="*/ 5937139 w 7287900"/>
              <a:gd name="connsiteY65" fmla="*/ 4385885 h 5303329"/>
              <a:gd name="connsiteX66" fmla="*/ 5920277 w 7287900"/>
              <a:gd name="connsiteY66" fmla="*/ 4675365 h 5303329"/>
              <a:gd name="connsiteX67" fmla="*/ 5961296 w 7287900"/>
              <a:gd name="connsiteY67" fmla="*/ 5036439 h 5303329"/>
              <a:gd name="connsiteX68" fmla="*/ 6109961 w 7287900"/>
              <a:gd name="connsiteY68" fmla="*/ 5184465 h 5303329"/>
              <a:gd name="connsiteX69" fmla="*/ 6234955 w 7287900"/>
              <a:gd name="connsiteY69" fmla="*/ 5278582 h 5303329"/>
              <a:gd name="connsiteX70" fmla="*/ 6315578 w 7287900"/>
              <a:gd name="connsiteY70" fmla="*/ 5298150 h 5303329"/>
              <a:gd name="connsiteX71" fmla="*/ 6389841 w 7287900"/>
              <a:gd name="connsiteY71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38955 w 7287900"/>
              <a:gd name="connsiteY26" fmla="*/ 1676400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53530 w 7287900"/>
              <a:gd name="connsiteY52" fmla="*/ 511035 h 5303329"/>
              <a:gd name="connsiteX53" fmla="*/ 3464324 w 7287900"/>
              <a:gd name="connsiteY53" fmla="*/ 537004 h 5303329"/>
              <a:gd name="connsiteX54" fmla="*/ 4032082 w 7287900"/>
              <a:gd name="connsiteY54" fmla="*/ 775854 h 5303329"/>
              <a:gd name="connsiteX55" fmla="*/ 4295319 w 7287900"/>
              <a:gd name="connsiteY55" fmla="*/ 942109 h 5303329"/>
              <a:gd name="connsiteX56" fmla="*/ 4613973 w 7287900"/>
              <a:gd name="connsiteY56" fmla="*/ 1260764 h 5303329"/>
              <a:gd name="connsiteX57" fmla="*/ 5043464 w 7287900"/>
              <a:gd name="connsiteY57" fmla="*/ 1704109 h 5303329"/>
              <a:gd name="connsiteX58" fmla="*/ 5306700 w 7287900"/>
              <a:gd name="connsiteY58" fmla="*/ 2105891 h 5303329"/>
              <a:gd name="connsiteX59" fmla="*/ 5583791 w 7287900"/>
              <a:gd name="connsiteY59" fmla="*/ 2507673 h 5303329"/>
              <a:gd name="connsiteX60" fmla="*/ 5722337 w 7287900"/>
              <a:gd name="connsiteY60" fmla="*/ 2784764 h 5303329"/>
              <a:gd name="connsiteX61" fmla="*/ 5874737 w 7287900"/>
              <a:gd name="connsiteY61" fmla="*/ 3228109 h 5303329"/>
              <a:gd name="connsiteX62" fmla="*/ 5902446 w 7287900"/>
              <a:gd name="connsiteY62" fmla="*/ 3477491 h 5303329"/>
              <a:gd name="connsiteX63" fmla="*/ 5930155 w 7287900"/>
              <a:gd name="connsiteY63" fmla="*/ 3851564 h 5303329"/>
              <a:gd name="connsiteX64" fmla="*/ 5971719 w 7287900"/>
              <a:gd name="connsiteY64" fmla="*/ 4114800 h 5303329"/>
              <a:gd name="connsiteX65" fmla="*/ 5937139 w 7287900"/>
              <a:gd name="connsiteY65" fmla="*/ 4385885 h 5303329"/>
              <a:gd name="connsiteX66" fmla="*/ 5920277 w 7287900"/>
              <a:gd name="connsiteY66" fmla="*/ 4675365 h 5303329"/>
              <a:gd name="connsiteX67" fmla="*/ 5961296 w 7287900"/>
              <a:gd name="connsiteY67" fmla="*/ 5036439 h 5303329"/>
              <a:gd name="connsiteX68" fmla="*/ 6109961 w 7287900"/>
              <a:gd name="connsiteY68" fmla="*/ 5184465 h 5303329"/>
              <a:gd name="connsiteX69" fmla="*/ 6234955 w 7287900"/>
              <a:gd name="connsiteY69" fmla="*/ 5278582 h 5303329"/>
              <a:gd name="connsiteX70" fmla="*/ 6315578 w 7287900"/>
              <a:gd name="connsiteY70" fmla="*/ 5298150 h 5303329"/>
              <a:gd name="connsiteX71" fmla="*/ 6389841 w 7287900"/>
              <a:gd name="connsiteY71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53530 w 7287900"/>
              <a:gd name="connsiteY52" fmla="*/ 511035 h 5303329"/>
              <a:gd name="connsiteX53" fmla="*/ 3464324 w 7287900"/>
              <a:gd name="connsiteY53" fmla="*/ 537004 h 5303329"/>
              <a:gd name="connsiteX54" fmla="*/ 4032082 w 7287900"/>
              <a:gd name="connsiteY54" fmla="*/ 775854 h 5303329"/>
              <a:gd name="connsiteX55" fmla="*/ 4295319 w 7287900"/>
              <a:gd name="connsiteY55" fmla="*/ 942109 h 5303329"/>
              <a:gd name="connsiteX56" fmla="*/ 4613973 w 7287900"/>
              <a:gd name="connsiteY56" fmla="*/ 1260764 h 5303329"/>
              <a:gd name="connsiteX57" fmla="*/ 5043464 w 7287900"/>
              <a:gd name="connsiteY57" fmla="*/ 1704109 h 5303329"/>
              <a:gd name="connsiteX58" fmla="*/ 5306700 w 7287900"/>
              <a:gd name="connsiteY58" fmla="*/ 2105891 h 5303329"/>
              <a:gd name="connsiteX59" fmla="*/ 5583791 w 7287900"/>
              <a:gd name="connsiteY59" fmla="*/ 2507673 h 5303329"/>
              <a:gd name="connsiteX60" fmla="*/ 5722337 w 7287900"/>
              <a:gd name="connsiteY60" fmla="*/ 2784764 h 5303329"/>
              <a:gd name="connsiteX61" fmla="*/ 5874737 w 7287900"/>
              <a:gd name="connsiteY61" fmla="*/ 3228109 h 5303329"/>
              <a:gd name="connsiteX62" fmla="*/ 5902446 w 7287900"/>
              <a:gd name="connsiteY62" fmla="*/ 3477491 h 5303329"/>
              <a:gd name="connsiteX63" fmla="*/ 5930155 w 7287900"/>
              <a:gd name="connsiteY63" fmla="*/ 3851564 h 5303329"/>
              <a:gd name="connsiteX64" fmla="*/ 5971719 w 7287900"/>
              <a:gd name="connsiteY64" fmla="*/ 4114800 h 5303329"/>
              <a:gd name="connsiteX65" fmla="*/ 5937139 w 7287900"/>
              <a:gd name="connsiteY65" fmla="*/ 4385885 h 5303329"/>
              <a:gd name="connsiteX66" fmla="*/ 5920277 w 7287900"/>
              <a:gd name="connsiteY66" fmla="*/ 4675365 h 5303329"/>
              <a:gd name="connsiteX67" fmla="*/ 5961296 w 7287900"/>
              <a:gd name="connsiteY67" fmla="*/ 5036439 h 5303329"/>
              <a:gd name="connsiteX68" fmla="*/ 6109961 w 7287900"/>
              <a:gd name="connsiteY68" fmla="*/ 5184465 h 5303329"/>
              <a:gd name="connsiteX69" fmla="*/ 6234955 w 7287900"/>
              <a:gd name="connsiteY69" fmla="*/ 5278582 h 5303329"/>
              <a:gd name="connsiteX70" fmla="*/ 6315578 w 7287900"/>
              <a:gd name="connsiteY70" fmla="*/ 5298150 h 5303329"/>
              <a:gd name="connsiteX71" fmla="*/ 6389841 w 7287900"/>
              <a:gd name="connsiteY71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4032082 w 7287900"/>
              <a:gd name="connsiteY54" fmla="*/ 775854 h 5303329"/>
              <a:gd name="connsiteX55" fmla="*/ 4295319 w 7287900"/>
              <a:gd name="connsiteY55" fmla="*/ 942109 h 5303329"/>
              <a:gd name="connsiteX56" fmla="*/ 4613973 w 7287900"/>
              <a:gd name="connsiteY56" fmla="*/ 1260764 h 5303329"/>
              <a:gd name="connsiteX57" fmla="*/ 5043464 w 7287900"/>
              <a:gd name="connsiteY57" fmla="*/ 1704109 h 5303329"/>
              <a:gd name="connsiteX58" fmla="*/ 5306700 w 7287900"/>
              <a:gd name="connsiteY58" fmla="*/ 2105891 h 5303329"/>
              <a:gd name="connsiteX59" fmla="*/ 5583791 w 7287900"/>
              <a:gd name="connsiteY59" fmla="*/ 2507673 h 5303329"/>
              <a:gd name="connsiteX60" fmla="*/ 5722337 w 7287900"/>
              <a:gd name="connsiteY60" fmla="*/ 2784764 h 5303329"/>
              <a:gd name="connsiteX61" fmla="*/ 5874737 w 7287900"/>
              <a:gd name="connsiteY61" fmla="*/ 3228109 h 5303329"/>
              <a:gd name="connsiteX62" fmla="*/ 5902446 w 7287900"/>
              <a:gd name="connsiteY62" fmla="*/ 3477491 h 5303329"/>
              <a:gd name="connsiteX63" fmla="*/ 5930155 w 7287900"/>
              <a:gd name="connsiteY63" fmla="*/ 3851564 h 5303329"/>
              <a:gd name="connsiteX64" fmla="*/ 5971719 w 7287900"/>
              <a:gd name="connsiteY64" fmla="*/ 4114800 h 5303329"/>
              <a:gd name="connsiteX65" fmla="*/ 5937139 w 7287900"/>
              <a:gd name="connsiteY65" fmla="*/ 4385885 h 5303329"/>
              <a:gd name="connsiteX66" fmla="*/ 5920277 w 7287900"/>
              <a:gd name="connsiteY66" fmla="*/ 4675365 h 5303329"/>
              <a:gd name="connsiteX67" fmla="*/ 5961296 w 7287900"/>
              <a:gd name="connsiteY67" fmla="*/ 5036439 h 5303329"/>
              <a:gd name="connsiteX68" fmla="*/ 6109961 w 7287900"/>
              <a:gd name="connsiteY68" fmla="*/ 5184465 h 5303329"/>
              <a:gd name="connsiteX69" fmla="*/ 6234955 w 7287900"/>
              <a:gd name="connsiteY69" fmla="*/ 5278582 h 5303329"/>
              <a:gd name="connsiteX70" fmla="*/ 6315578 w 7287900"/>
              <a:gd name="connsiteY70" fmla="*/ 5298150 h 5303329"/>
              <a:gd name="connsiteX71" fmla="*/ 6389841 w 7287900"/>
              <a:gd name="connsiteY71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4032082 w 7287900"/>
              <a:gd name="connsiteY54" fmla="*/ 775854 h 5303329"/>
              <a:gd name="connsiteX55" fmla="*/ 4295319 w 7287900"/>
              <a:gd name="connsiteY55" fmla="*/ 942109 h 5303329"/>
              <a:gd name="connsiteX56" fmla="*/ 4613973 w 7287900"/>
              <a:gd name="connsiteY56" fmla="*/ 1260764 h 5303329"/>
              <a:gd name="connsiteX57" fmla="*/ 5043464 w 7287900"/>
              <a:gd name="connsiteY57" fmla="*/ 1704109 h 5303329"/>
              <a:gd name="connsiteX58" fmla="*/ 5306700 w 7287900"/>
              <a:gd name="connsiteY58" fmla="*/ 2105891 h 5303329"/>
              <a:gd name="connsiteX59" fmla="*/ 5583791 w 7287900"/>
              <a:gd name="connsiteY59" fmla="*/ 2507673 h 5303329"/>
              <a:gd name="connsiteX60" fmla="*/ 5722337 w 7287900"/>
              <a:gd name="connsiteY60" fmla="*/ 2784764 h 5303329"/>
              <a:gd name="connsiteX61" fmla="*/ 5874737 w 7287900"/>
              <a:gd name="connsiteY61" fmla="*/ 3228109 h 5303329"/>
              <a:gd name="connsiteX62" fmla="*/ 5902446 w 7287900"/>
              <a:gd name="connsiteY62" fmla="*/ 3477491 h 5303329"/>
              <a:gd name="connsiteX63" fmla="*/ 5930155 w 7287900"/>
              <a:gd name="connsiteY63" fmla="*/ 3851564 h 5303329"/>
              <a:gd name="connsiteX64" fmla="*/ 5971719 w 7287900"/>
              <a:gd name="connsiteY64" fmla="*/ 4114800 h 5303329"/>
              <a:gd name="connsiteX65" fmla="*/ 5937139 w 7287900"/>
              <a:gd name="connsiteY65" fmla="*/ 4385885 h 5303329"/>
              <a:gd name="connsiteX66" fmla="*/ 5920277 w 7287900"/>
              <a:gd name="connsiteY66" fmla="*/ 4675365 h 5303329"/>
              <a:gd name="connsiteX67" fmla="*/ 5961296 w 7287900"/>
              <a:gd name="connsiteY67" fmla="*/ 5036439 h 5303329"/>
              <a:gd name="connsiteX68" fmla="*/ 6109961 w 7287900"/>
              <a:gd name="connsiteY68" fmla="*/ 5184465 h 5303329"/>
              <a:gd name="connsiteX69" fmla="*/ 6234955 w 7287900"/>
              <a:gd name="connsiteY69" fmla="*/ 5278582 h 5303329"/>
              <a:gd name="connsiteX70" fmla="*/ 6315578 w 7287900"/>
              <a:gd name="connsiteY70" fmla="*/ 5298150 h 5303329"/>
              <a:gd name="connsiteX71" fmla="*/ 6389841 w 7287900"/>
              <a:gd name="connsiteY71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43610 w 7287900"/>
              <a:gd name="connsiteY18" fmla="*/ 41564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44846 w 7287900"/>
              <a:gd name="connsiteY19" fmla="*/ 166254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39843 w 7287900"/>
              <a:gd name="connsiteY20" fmla="*/ 351856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594874 w 7287900"/>
              <a:gd name="connsiteY21" fmla="*/ 432541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606731 w 7287900"/>
              <a:gd name="connsiteY21" fmla="*/ 468937 h 5303329"/>
              <a:gd name="connsiteX22" fmla="*/ 1228673 w 7287900"/>
              <a:gd name="connsiteY22" fmla="*/ 652160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606731 w 7287900"/>
              <a:gd name="connsiteY21" fmla="*/ 468937 h 5303329"/>
              <a:gd name="connsiteX22" fmla="*/ 1234533 w 7287900"/>
              <a:gd name="connsiteY22" fmla="*/ 670416 h 5303329"/>
              <a:gd name="connsiteX23" fmla="*/ 893616 w 7287900"/>
              <a:gd name="connsiteY23" fmla="*/ 863524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606731 w 7287900"/>
              <a:gd name="connsiteY21" fmla="*/ 468937 h 5303329"/>
              <a:gd name="connsiteX22" fmla="*/ 1234533 w 7287900"/>
              <a:gd name="connsiteY22" fmla="*/ 670416 h 5303329"/>
              <a:gd name="connsiteX23" fmla="*/ 911639 w 7287900"/>
              <a:gd name="connsiteY23" fmla="*/ 887866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532290 w 7287900"/>
              <a:gd name="connsiteY54" fmla="*/ 536395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606731 w 7287900"/>
              <a:gd name="connsiteY21" fmla="*/ 468937 h 5303329"/>
              <a:gd name="connsiteX22" fmla="*/ 1234533 w 7287900"/>
              <a:gd name="connsiteY22" fmla="*/ 670416 h 5303329"/>
              <a:gd name="connsiteX23" fmla="*/ 911639 w 7287900"/>
              <a:gd name="connsiteY23" fmla="*/ 887866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4324 w 7287900"/>
              <a:gd name="connsiteY53" fmla="*/ 537004 h 5303329"/>
              <a:gd name="connsiteX54" fmla="*/ 3604387 w 7287900"/>
              <a:gd name="connsiteY54" fmla="*/ 566750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606731 w 7287900"/>
              <a:gd name="connsiteY21" fmla="*/ 468937 h 5303329"/>
              <a:gd name="connsiteX22" fmla="*/ 1234533 w 7287900"/>
              <a:gd name="connsiteY22" fmla="*/ 670416 h 5303329"/>
              <a:gd name="connsiteX23" fmla="*/ 911639 w 7287900"/>
              <a:gd name="connsiteY23" fmla="*/ 887866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9831 w 7287900"/>
              <a:gd name="connsiteY53" fmla="*/ 531020 h 5303329"/>
              <a:gd name="connsiteX54" fmla="*/ 3604387 w 7287900"/>
              <a:gd name="connsiteY54" fmla="*/ 566750 h 5303329"/>
              <a:gd name="connsiteX55" fmla="*/ 4032082 w 7287900"/>
              <a:gd name="connsiteY55" fmla="*/ 775854 h 5303329"/>
              <a:gd name="connsiteX56" fmla="*/ 4295319 w 7287900"/>
              <a:gd name="connsiteY56" fmla="*/ 942109 h 5303329"/>
              <a:gd name="connsiteX57" fmla="*/ 4613973 w 7287900"/>
              <a:gd name="connsiteY57" fmla="*/ 1260764 h 5303329"/>
              <a:gd name="connsiteX58" fmla="*/ 5043464 w 7287900"/>
              <a:gd name="connsiteY58" fmla="*/ 1704109 h 5303329"/>
              <a:gd name="connsiteX59" fmla="*/ 5306700 w 7287900"/>
              <a:gd name="connsiteY59" fmla="*/ 2105891 h 5303329"/>
              <a:gd name="connsiteX60" fmla="*/ 5583791 w 7287900"/>
              <a:gd name="connsiteY60" fmla="*/ 2507673 h 5303329"/>
              <a:gd name="connsiteX61" fmla="*/ 5722337 w 7287900"/>
              <a:gd name="connsiteY61" fmla="*/ 2784764 h 5303329"/>
              <a:gd name="connsiteX62" fmla="*/ 5874737 w 7287900"/>
              <a:gd name="connsiteY62" fmla="*/ 3228109 h 5303329"/>
              <a:gd name="connsiteX63" fmla="*/ 5902446 w 7287900"/>
              <a:gd name="connsiteY63" fmla="*/ 3477491 h 5303329"/>
              <a:gd name="connsiteX64" fmla="*/ 5930155 w 7287900"/>
              <a:gd name="connsiteY64" fmla="*/ 3851564 h 5303329"/>
              <a:gd name="connsiteX65" fmla="*/ 5971719 w 7287900"/>
              <a:gd name="connsiteY65" fmla="*/ 4114800 h 5303329"/>
              <a:gd name="connsiteX66" fmla="*/ 5937139 w 7287900"/>
              <a:gd name="connsiteY66" fmla="*/ 4385885 h 5303329"/>
              <a:gd name="connsiteX67" fmla="*/ 5920277 w 7287900"/>
              <a:gd name="connsiteY67" fmla="*/ 4675365 h 5303329"/>
              <a:gd name="connsiteX68" fmla="*/ 5961296 w 7287900"/>
              <a:gd name="connsiteY68" fmla="*/ 5036439 h 5303329"/>
              <a:gd name="connsiteX69" fmla="*/ 6109961 w 7287900"/>
              <a:gd name="connsiteY69" fmla="*/ 5184465 h 5303329"/>
              <a:gd name="connsiteX70" fmla="*/ 6234955 w 7287900"/>
              <a:gd name="connsiteY70" fmla="*/ 5278582 h 5303329"/>
              <a:gd name="connsiteX71" fmla="*/ 6315578 w 7287900"/>
              <a:gd name="connsiteY71" fmla="*/ 5298150 h 5303329"/>
              <a:gd name="connsiteX72" fmla="*/ 6389841 w 7287900"/>
              <a:gd name="connsiteY72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12191 w 7287900"/>
              <a:gd name="connsiteY15" fmla="*/ 166254 h 5303329"/>
              <a:gd name="connsiteX16" fmla="*/ 3713428 w 7287900"/>
              <a:gd name="connsiteY16" fmla="*/ 41564 h 5303329"/>
              <a:gd name="connsiteX17" fmla="*/ 3186955 w 7287900"/>
              <a:gd name="connsiteY17" fmla="*/ 0 h 5303329"/>
              <a:gd name="connsiteX18" fmla="*/ 2785558 w 7287900"/>
              <a:gd name="connsiteY18" fmla="*/ 59739 h 5303329"/>
              <a:gd name="connsiteX19" fmla="*/ 2274764 w 7287900"/>
              <a:gd name="connsiteY19" fmla="*/ 178390 h 5303329"/>
              <a:gd name="connsiteX20" fmla="*/ 1781950 w 7287900"/>
              <a:gd name="connsiteY20" fmla="*/ 388241 h 5303329"/>
              <a:gd name="connsiteX21" fmla="*/ 1606731 w 7287900"/>
              <a:gd name="connsiteY21" fmla="*/ 468937 h 5303329"/>
              <a:gd name="connsiteX22" fmla="*/ 1234533 w 7287900"/>
              <a:gd name="connsiteY22" fmla="*/ 670416 h 5303329"/>
              <a:gd name="connsiteX23" fmla="*/ 911639 w 7287900"/>
              <a:gd name="connsiteY23" fmla="*/ 887866 h 5303329"/>
              <a:gd name="connsiteX24" fmla="*/ 456517 w 7287900"/>
              <a:gd name="connsiteY24" fmla="*/ 1257112 h 5303329"/>
              <a:gd name="connsiteX25" fmla="*/ 413191 w 7287900"/>
              <a:gd name="connsiteY25" fmla="*/ 1327899 h 5303329"/>
              <a:gd name="connsiteX26" fmla="*/ 169206 w 7287900"/>
              <a:gd name="connsiteY26" fmla="*/ 1676625 h 5303329"/>
              <a:gd name="connsiteX27" fmla="*/ 63023 w 7287900"/>
              <a:gd name="connsiteY27" fmla="*/ 1933088 h 5303329"/>
              <a:gd name="connsiteX28" fmla="*/ 14264 w 7287900"/>
              <a:gd name="connsiteY28" fmla="*/ 2258291 h 5303329"/>
              <a:gd name="connsiteX29" fmla="*/ 0 w 7287900"/>
              <a:gd name="connsiteY29" fmla="*/ 2780655 h 5303329"/>
              <a:gd name="connsiteX30" fmla="*/ 83537 w 7287900"/>
              <a:gd name="connsiteY30" fmla="*/ 3172691 h 5303329"/>
              <a:gd name="connsiteX31" fmla="*/ 152810 w 7287900"/>
              <a:gd name="connsiteY31" fmla="*/ 3297382 h 5303329"/>
              <a:gd name="connsiteX32" fmla="*/ 313307 w 7287900"/>
              <a:gd name="connsiteY32" fmla="*/ 3476736 h 5303329"/>
              <a:gd name="connsiteX33" fmla="*/ 416385 w 7287900"/>
              <a:gd name="connsiteY33" fmla="*/ 3562727 h 5303329"/>
              <a:gd name="connsiteX34" fmla="*/ 582112 w 7287900"/>
              <a:gd name="connsiteY34" fmla="*/ 3670816 h 5303329"/>
              <a:gd name="connsiteX35" fmla="*/ 1013131 w 7287900"/>
              <a:gd name="connsiteY35" fmla="*/ 3672475 h 5303329"/>
              <a:gd name="connsiteX36" fmla="*/ 1199788 w 7287900"/>
              <a:gd name="connsiteY36" fmla="*/ 3536975 h 5303329"/>
              <a:gd name="connsiteX37" fmla="*/ 1316281 w 7287900"/>
              <a:gd name="connsiteY37" fmla="*/ 3340528 h 5303329"/>
              <a:gd name="connsiteX38" fmla="*/ 1355713 w 7287900"/>
              <a:gd name="connsiteY38" fmla="*/ 3134892 h 5303329"/>
              <a:gd name="connsiteX39" fmla="*/ 1301427 w 7287900"/>
              <a:gd name="connsiteY39" fmla="*/ 2892756 h 5303329"/>
              <a:gd name="connsiteX40" fmla="*/ 1270429 w 7287900"/>
              <a:gd name="connsiteY40" fmla="*/ 2732737 h 5303329"/>
              <a:gd name="connsiteX41" fmla="*/ 1210941 w 7287900"/>
              <a:gd name="connsiteY41" fmla="*/ 2609798 h 5303329"/>
              <a:gd name="connsiteX42" fmla="*/ 1163577 w 7287900"/>
              <a:gd name="connsiteY42" fmla="*/ 2412326 h 5303329"/>
              <a:gd name="connsiteX43" fmla="*/ 1122480 w 7287900"/>
              <a:gd name="connsiteY43" fmla="*/ 2266774 h 5303329"/>
              <a:gd name="connsiteX44" fmla="*/ 1120847 w 7287900"/>
              <a:gd name="connsiteY44" fmla="*/ 2038316 h 5303329"/>
              <a:gd name="connsiteX45" fmla="*/ 1146668 w 7287900"/>
              <a:gd name="connsiteY45" fmla="*/ 1843164 h 5303329"/>
              <a:gd name="connsiteX46" fmla="*/ 1205156 w 7287900"/>
              <a:gd name="connsiteY46" fmla="*/ 1625683 h 5303329"/>
              <a:gd name="connsiteX47" fmla="*/ 1358155 w 7287900"/>
              <a:gd name="connsiteY47" fmla="*/ 1399309 h 5303329"/>
              <a:gd name="connsiteX48" fmla="*/ 1505179 w 7287900"/>
              <a:gd name="connsiteY48" fmla="*/ 1202938 h 5303329"/>
              <a:gd name="connsiteX49" fmla="*/ 1890385 w 7287900"/>
              <a:gd name="connsiteY49" fmla="*/ 926728 h 5303329"/>
              <a:gd name="connsiteX50" fmla="*/ 2341458 w 7287900"/>
              <a:gd name="connsiteY50" fmla="*/ 679055 h 5303329"/>
              <a:gd name="connsiteX51" fmla="*/ 2596854 w 7287900"/>
              <a:gd name="connsiteY51" fmla="*/ 578574 h 5303329"/>
              <a:gd name="connsiteX52" fmla="*/ 2995446 w 7287900"/>
              <a:gd name="connsiteY52" fmla="*/ 492934 h 5303329"/>
              <a:gd name="connsiteX53" fmla="*/ 3469831 w 7287900"/>
              <a:gd name="connsiteY53" fmla="*/ 531020 h 5303329"/>
              <a:gd name="connsiteX54" fmla="*/ 3604387 w 7287900"/>
              <a:gd name="connsiteY54" fmla="*/ 566750 h 5303329"/>
              <a:gd name="connsiteX55" fmla="*/ 3895571 w 7287900"/>
              <a:gd name="connsiteY55" fmla="*/ 687805 h 5303329"/>
              <a:gd name="connsiteX56" fmla="*/ 4032082 w 7287900"/>
              <a:gd name="connsiteY56" fmla="*/ 775854 h 5303329"/>
              <a:gd name="connsiteX57" fmla="*/ 4295319 w 7287900"/>
              <a:gd name="connsiteY57" fmla="*/ 942109 h 5303329"/>
              <a:gd name="connsiteX58" fmla="*/ 4613973 w 7287900"/>
              <a:gd name="connsiteY58" fmla="*/ 1260764 h 5303329"/>
              <a:gd name="connsiteX59" fmla="*/ 5043464 w 7287900"/>
              <a:gd name="connsiteY59" fmla="*/ 1704109 h 5303329"/>
              <a:gd name="connsiteX60" fmla="*/ 5306700 w 7287900"/>
              <a:gd name="connsiteY60" fmla="*/ 2105891 h 5303329"/>
              <a:gd name="connsiteX61" fmla="*/ 5583791 w 7287900"/>
              <a:gd name="connsiteY61" fmla="*/ 2507673 h 5303329"/>
              <a:gd name="connsiteX62" fmla="*/ 5722337 w 7287900"/>
              <a:gd name="connsiteY62" fmla="*/ 2784764 h 5303329"/>
              <a:gd name="connsiteX63" fmla="*/ 5874737 w 7287900"/>
              <a:gd name="connsiteY63" fmla="*/ 3228109 h 5303329"/>
              <a:gd name="connsiteX64" fmla="*/ 5902446 w 7287900"/>
              <a:gd name="connsiteY64" fmla="*/ 3477491 h 5303329"/>
              <a:gd name="connsiteX65" fmla="*/ 5930155 w 7287900"/>
              <a:gd name="connsiteY65" fmla="*/ 3851564 h 5303329"/>
              <a:gd name="connsiteX66" fmla="*/ 5971719 w 7287900"/>
              <a:gd name="connsiteY66" fmla="*/ 4114800 h 5303329"/>
              <a:gd name="connsiteX67" fmla="*/ 5937139 w 7287900"/>
              <a:gd name="connsiteY67" fmla="*/ 4385885 h 5303329"/>
              <a:gd name="connsiteX68" fmla="*/ 5920277 w 7287900"/>
              <a:gd name="connsiteY68" fmla="*/ 4675365 h 5303329"/>
              <a:gd name="connsiteX69" fmla="*/ 5961296 w 7287900"/>
              <a:gd name="connsiteY69" fmla="*/ 5036439 h 5303329"/>
              <a:gd name="connsiteX70" fmla="*/ 6109961 w 7287900"/>
              <a:gd name="connsiteY70" fmla="*/ 5184465 h 5303329"/>
              <a:gd name="connsiteX71" fmla="*/ 6234955 w 7287900"/>
              <a:gd name="connsiteY71" fmla="*/ 5278582 h 5303329"/>
              <a:gd name="connsiteX72" fmla="*/ 6315578 w 7287900"/>
              <a:gd name="connsiteY72" fmla="*/ 5298150 h 5303329"/>
              <a:gd name="connsiteX73" fmla="*/ 6389841 w 7287900"/>
              <a:gd name="connsiteY73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34632 w 7287900"/>
              <a:gd name="connsiteY15" fmla="*/ 197234 h 5303329"/>
              <a:gd name="connsiteX16" fmla="*/ 4212191 w 7287900"/>
              <a:gd name="connsiteY16" fmla="*/ 166254 h 5303329"/>
              <a:gd name="connsiteX17" fmla="*/ 3713428 w 7287900"/>
              <a:gd name="connsiteY17" fmla="*/ 41564 h 5303329"/>
              <a:gd name="connsiteX18" fmla="*/ 3186955 w 7287900"/>
              <a:gd name="connsiteY18" fmla="*/ 0 h 5303329"/>
              <a:gd name="connsiteX19" fmla="*/ 2785558 w 7287900"/>
              <a:gd name="connsiteY19" fmla="*/ 59739 h 5303329"/>
              <a:gd name="connsiteX20" fmla="*/ 2274764 w 7287900"/>
              <a:gd name="connsiteY20" fmla="*/ 178390 h 5303329"/>
              <a:gd name="connsiteX21" fmla="*/ 1781950 w 7287900"/>
              <a:gd name="connsiteY21" fmla="*/ 388241 h 5303329"/>
              <a:gd name="connsiteX22" fmla="*/ 1606731 w 7287900"/>
              <a:gd name="connsiteY22" fmla="*/ 468937 h 5303329"/>
              <a:gd name="connsiteX23" fmla="*/ 1234533 w 7287900"/>
              <a:gd name="connsiteY23" fmla="*/ 670416 h 5303329"/>
              <a:gd name="connsiteX24" fmla="*/ 911639 w 7287900"/>
              <a:gd name="connsiteY24" fmla="*/ 887866 h 5303329"/>
              <a:gd name="connsiteX25" fmla="*/ 456517 w 7287900"/>
              <a:gd name="connsiteY25" fmla="*/ 1257112 h 5303329"/>
              <a:gd name="connsiteX26" fmla="*/ 413191 w 7287900"/>
              <a:gd name="connsiteY26" fmla="*/ 1327899 h 5303329"/>
              <a:gd name="connsiteX27" fmla="*/ 169206 w 7287900"/>
              <a:gd name="connsiteY27" fmla="*/ 1676625 h 5303329"/>
              <a:gd name="connsiteX28" fmla="*/ 63023 w 7287900"/>
              <a:gd name="connsiteY28" fmla="*/ 1933088 h 5303329"/>
              <a:gd name="connsiteX29" fmla="*/ 14264 w 7287900"/>
              <a:gd name="connsiteY29" fmla="*/ 2258291 h 5303329"/>
              <a:gd name="connsiteX30" fmla="*/ 0 w 7287900"/>
              <a:gd name="connsiteY30" fmla="*/ 2780655 h 5303329"/>
              <a:gd name="connsiteX31" fmla="*/ 83537 w 7287900"/>
              <a:gd name="connsiteY31" fmla="*/ 3172691 h 5303329"/>
              <a:gd name="connsiteX32" fmla="*/ 152810 w 7287900"/>
              <a:gd name="connsiteY32" fmla="*/ 3297382 h 5303329"/>
              <a:gd name="connsiteX33" fmla="*/ 313307 w 7287900"/>
              <a:gd name="connsiteY33" fmla="*/ 3476736 h 5303329"/>
              <a:gd name="connsiteX34" fmla="*/ 416385 w 7287900"/>
              <a:gd name="connsiteY34" fmla="*/ 3562727 h 5303329"/>
              <a:gd name="connsiteX35" fmla="*/ 582112 w 7287900"/>
              <a:gd name="connsiteY35" fmla="*/ 3670816 h 5303329"/>
              <a:gd name="connsiteX36" fmla="*/ 1013131 w 7287900"/>
              <a:gd name="connsiteY36" fmla="*/ 3672475 h 5303329"/>
              <a:gd name="connsiteX37" fmla="*/ 1199788 w 7287900"/>
              <a:gd name="connsiteY37" fmla="*/ 3536975 h 5303329"/>
              <a:gd name="connsiteX38" fmla="*/ 1316281 w 7287900"/>
              <a:gd name="connsiteY38" fmla="*/ 3340528 h 5303329"/>
              <a:gd name="connsiteX39" fmla="*/ 1355713 w 7287900"/>
              <a:gd name="connsiteY39" fmla="*/ 3134892 h 5303329"/>
              <a:gd name="connsiteX40" fmla="*/ 1301427 w 7287900"/>
              <a:gd name="connsiteY40" fmla="*/ 2892756 h 5303329"/>
              <a:gd name="connsiteX41" fmla="*/ 1270429 w 7287900"/>
              <a:gd name="connsiteY41" fmla="*/ 2732737 h 5303329"/>
              <a:gd name="connsiteX42" fmla="*/ 1210941 w 7287900"/>
              <a:gd name="connsiteY42" fmla="*/ 2609798 h 5303329"/>
              <a:gd name="connsiteX43" fmla="*/ 1163577 w 7287900"/>
              <a:gd name="connsiteY43" fmla="*/ 2412326 h 5303329"/>
              <a:gd name="connsiteX44" fmla="*/ 1122480 w 7287900"/>
              <a:gd name="connsiteY44" fmla="*/ 2266774 h 5303329"/>
              <a:gd name="connsiteX45" fmla="*/ 1120847 w 7287900"/>
              <a:gd name="connsiteY45" fmla="*/ 2038316 h 5303329"/>
              <a:gd name="connsiteX46" fmla="*/ 1146668 w 7287900"/>
              <a:gd name="connsiteY46" fmla="*/ 1843164 h 5303329"/>
              <a:gd name="connsiteX47" fmla="*/ 1205156 w 7287900"/>
              <a:gd name="connsiteY47" fmla="*/ 1625683 h 5303329"/>
              <a:gd name="connsiteX48" fmla="*/ 1358155 w 7287900"/>
              <a:gd name="connsiteY48" fmla="*/ 1399309 h 5303329"/>
              <a:gd name="connsiteX49" fmla="*/ 1505179 w 7287900"/>
              <a:gd name="connsiteY49" fmla="*/ 1202938 h 5303329"/>
              <a:gd name="connsiteX50" fmla="*/ 1890385 w 7287900"/>
              <a:gd name="connsiteY50" fmla="*/ 926728 h 5303329"/>
              <a:gd name="connsiteX51" fmla="*/ 2341458 w 7287900"/>
              <a:gd name="connsiteY51" fmla="*/ 679055 h 5303329"/>
              <a:gd name="connsiteX52" fmla="*/ 2596854 w 7287900"/>
              <a:gd name="connsiteY52" fmla="*/ 578574 h 5303329"/>
              <a:gd name="connsiteX53" fmla="*/ 2995446 w 7287900"/>
              <a:gd name="connsiteY53" fmla="*/ 492934 h 5303329"/>
              <a:gd name="connsiteX54" fmla="*/ 3469831 w 7287900"/>
              <a:gd name="connsiteY54" fmla="*/ 531020 h 5303329"/>
              <a:gd name="connsiteX55" fmla="*/ 3604387 w 7287900"/>
              <a:gd name="connsiteY55" fmla="*/ 566750 h 5303329"/>
              <a:gd name="connsiteX56" fmla="*/ 3895571 w 7287900"/>
              <a:gd name="connsiteY56" fmla="*/ 687805 h 5303329"/>
              <a:gd name="connsiteX57" fmla="*/ 4032082 w 7287900"/>
              <a:gd name="connsiteY57" fmla="*/ 775854 h 5303329"/>
              <a:gd name="connsiteX58" fmla="*/ 4295319 w 7287900"/>
              <a:gd name="connsiteY58" fmla="*/ 942109 h 5303329"/>
              <a:gd name="connsiteX59" fmla="*/ 4613973 w 7287900"/>
              <a:gd name="connsiteY59" fmla="*/ 1260764 h 5303329"/>
              <a:gd name="connsiteX60" fmla="*/ 5043464 w 7287900"/>
              <a:gd name="connsiteY60" fmla="*/ 1704109 h 5303329"/>
              <a:gd name="connsiteX61" fmla="*/ 5306700 w 7287900"/>
              <a:gd name="connsiteY61" fmla="*/ 2105891 h 5303329"/>
              <a:gd name="connsiteX62" fmla="*/ 5583791 w 7287900"/>
              <a:gd name="connsiteY62" fmla="*/ 2507673 h 5303329"/>
              <a:gd name="connsiteX63" fmla="*/ 5722337 w 7287900"/>
              <a:gd name="connsiteY63" fmla="*/ 2784764 h 5303329"/>
              <a:gd name="connsiteX64" fmla="*/ 5874737 w 7287900"/>
              <a:gd name="connsiteY64" fmla="*/ 3228109 h 5303329"/>
              <a:gd name="connsiteX65" fmla="*/ 5902446 w 7287900"/>
              <a:gd name="connsiteY65" fmla="*/ 3477491 h 5303329"/>
              <a:gd name="connsiteX66" fmla="*/ 5930155 w 7287900"/>
              <a:gd name="connsiteY66" fmla="*/ 3851564 h 5303329"/>
              <a:gd name="connsiteX67" fmla="*/ 5971719 w 7287900"/>
              <a:gd name="connsiteY67" fmla="*/ 4114800 h 5303329"/>
              <a:gd name="connsiteX68" fmla="*/ 5937139 w 7287900"/>
              <a:gd name="connsiteY68" fmla="*/ 4385885 h 5303329"/>
              <a:gd name="connsiteX69" fmla="*/ 5920277 w 7287900"/>
              <a:gd name="connsiteY69" fmla="*/ 4675365 h 5303329"/>
              <a:gd name="connsiteX70" fmla="*/ 5961296 w 7287900"/>
              <a:gd name="connsiteY70" fmla="*/ 5036439 h 5303329"/>
              <a:gd name="connsiteX71" fmla="*/ 6109961 w 7287900"/>
              <a:gd name="connsiteY71" fmla="*/ 5184465 h 5303329"/>
              <a:gd name="connsiteX72" fmla="*/ 6234955 w 7287900"/>
              <a:gd name="connsiteY72" fmla="*/ 5278582 h 5303329"/>
              <a:gd name="connsiteX73" fmla="*/ 6315578 w 7287900"/>
              <a:gd name="connsiteY73" fmla="*/ 5298150 h 5303329"/>
              <a:gd name="connsiteX74" fmla="*/ 6389841 w 7287900"/>
              <a:gd name="connsiteY74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34632 w 7287900"/>
              <a:gd name="connsiteY15" fmla="*/ 197234 h 5303329"/>
              <a:gd name="connsiteX16" fmla="*/ 4212191 w 7287900"/>
              <a:gd name="connsiteY16" fmla="*/ 166254 h 5303329"/>
              <a:gd name="connsiteX17" fmla="*/ 3713428 w 7287900"/>
              <a:gd name="connsiteY17" fmla="*/ 41564 h 5303329"/>
              <a:gd name="connsiteX18" fmla="*/ 3186955 w 7287900"/>
              <a:gd name="connsiteY18" fmla="*/ 0 h 5303329"/>
              <a:gd name="connsiteX19" fmla="*/ 2785558 w 7287900"/>
              <a:gd name="connsiteY19" fmla="*/ 59739 h 5303329"/>
              <a:gd name="connsiteX20" fmla="*/ 2274764 w 7287900"/>
              <a:gd name="connsiteY20" fmla="*/ 178390 h 5303329"/>
              <a:gd name="connsiteX21" fmla="*/ 1781950 w 7287900"/>
              <a:gd name="connsiteY21" fmla="*/ 388241 h 5303329"/>
              <a:gd name="connsiteX22" fmla="*/ 1606731 w 7287900"/>
              <a:gd name="connsiteY22" fmla="*/ 468937 h 5303329"/>
              <a:gd name="connsiteX23" fmla="*/ 1234533 w 7287900"/>
              <a:gd name="connsiteY23" fmla="*/ 670416 h 5303329"/>
              <a:gd name="connsiteX24" fmla="*/ 911639 w 7287900"/>
              <a:gd name="connsiteY24" fmla="*/ 887866 h 5303329"/>
              <a:gd name="connsiteX25" fmla="*/ 456517 w 7287900"/>
              <a:gd name="connsiteY25" fmla="*/ 1257112 h 5303329"/>
              <a:gd name="connsiteX26" fmla="*/ 413191 w 7287900"/>
              <a:gd name="connsiteY26" fmla="*/ 1327899 h 5303329"/>
              <a:gd name="connsiteX27" fmla="*/ 169206 w 7287900"/>
              <a:gd name="connsiteY27" fmla="*/ 1676625 h 5303329"/>
              <a:gd name="connsiteX28" fmla="*/ 63023 w 7287900"/>
              <a:gd name="connsiteY28" fmla="*/ 1933088 h 5303329"/>
              <a:gd name="connsiteX29" fmla="*/ 14264 w 7287900"/>
              <a:gd name="connsiteY29" fmla="*/ 2258291 h 5303329"/>
              <a:gd name="connsiteX30" fmla="*/ 0 w 7287900"/>
              <a:gd name="connsiteY30" fmla="*/ 2780655 h 5303329"/>
              <a:gd name="connsiteX31" fmla="*/ 83537 w 7287900"/>
              <a:gd name="connsiteY31" fmla="*/ 3172691 h 5303329"/>
              <a:gd name="connsiteX32" fmla="*/ 152810 w 7287900"/>
              <a:gd name="connsiteY32" fmla="*/ 3297382 h 5303329"/>
              <a:gd name="connsiteX33" fmla="*/ 313307 w 7287900"/>
              <a:gd name="connsiteY33" fmla="*/ 3476736 h 5303329"/>
              <a:gd name="connsiteX34" fmla="*/ 416385 w 7287900"/>
              <a:gd name="connsiteY34" fmla="*/ 3562727 h 5303329"/>
              <a:gd name="connsiteX35" fmla="*/ 582112 w 7287900"/>
              <a:gd name="connsiteY35" fmla="*/ 3670816 h 5303329"/>
              <a:gd name="connsiteX36" fmla="*/ 1013131 w 7287900"/>
              <a:gd name="connsiteY36" fmla="*/ 3672475 h 5303329"/>
              <a:gd name="connsiteX37" fmla="*/ 1199788 w 7287900"/>
              <a:gd name="connsiteY37" fmla="*/ 3536975 h 5303329"/>
              <a:gd name="connsiteX38" fmla="*/ 1316281 w 7287900"/>
              <a:gd name="connsiteY38" fmla="*/ 3340528 h 5303329"/>
              <a:gd name="connsiteX39" fmla="*/ 1355713 w 7287900"/>
              <a:gd name="connsiteY39" fmla="*/ 3134892 h 5303329"/>
              <a:gd name="connsiteX40" fmla="*/ 1301427 w 7287900"/>
              <a:gd name="connsiteY40" fmla="*/ 2892756 h 5303329"/>
              <a:gd name="connsiteX41" fmla="*/ 1270429 w 7287900"/>
              <a:gd name="connsiteY41" fmla="*/ 2732737 h 5303329"/>
              <a:gd name="connsiteX42" fmla="*/ 1210941 w 7287900"/>
              <a:gd name="connsiteY42" fmla="*/ 2609798 h 5303329"/>
              <a:gd name="connsiteX43" fmla="*/ 1163577 w 7287900"/>
              <a:gd name="connsiteY43" fmla="*/ 2412326 h 5303329"/>
              <a:gd name="connsiteX44" fmla="*/ 1122480 w 7287900"/>
              <a:gd name="connsiteY44" fmla="*/ 2266774 h 5303329"/>
              <a:gd name="connsiteX45" fmla="*/ 1120847 w 7287900"/>
              <a:gd name="connsiteY45" fmla="*/ 2038316 h 5303329"/>
              <a:gd name="connsiteX46" fmla="*/ 1146668 w 7287900"/>
              <a:gd name="connsiteY46" fmla="*/ 1843164 h 5303329"/>
              <a:gd name="connsiteX47" fmla="*/ 1205156 w 7287900"/>
              <a:gd name="connsiteY47" fmla="*/ 1625683 h 5303329"/>
              <a:gd name="connsiteX48" fmla="*/ 1358155 w 7287900"/>
              <a:gd name="connsiteY48" fmla="*/ 1399309 h 5303329"/>
              <a:gd name="connsiteX49" fmla="*/ 1505179 w 7287900"/>
              <a:gd name="connsiteY49" fmla="*/ 1202938 h 5303329"/>
              <a:gd name="connsiteX50" fmla="*/ 1890385 w 7287900"/>
              <a:gd name="connsiteY50" fmla="*/ 926728 h 5303329"/>
              <a:gd name="connsiteX51" fmla="*/ 2341458 w 7287900"/>
              <a:gd name="connsiteY51" fmla="*/ 679055 h 5303329"/>
              <a:gd name="connsiteX52" fmla="*/ 2596854 w 7287900"/>
              <a:gd name="connsiteY52" fmla="*/ 578574 h 5303329"/>
              <a:gd name="connsiteX53" fmla="*/ 2995446 w 7287900"/>
              <a:gd name="connsiteY53" fmla="*/ 492934 h 5303329"/>
              <a:gd name="connsiteX54" fmla="*/ 3469831 w 7287900"/>
              <a:gd name="connsiteY54" fmla="*/ 531020 h 5303329"/>
              <a:gd name="connsiteX55" fmla="*/ 3604387 w 7287900"/>
              <a:gd name="connsiteY55" fmla="*/ 566750 h 5303329"/>
              <a:gd name="connsiteX56" fmla="*/ 3895571 w 7287900"/>
              <a:gd name="connsiteY56" fmla="*/ 687805 h 5303329"/>
              <a:gd name="connsiteX57" fmla="*/ 4032082 w 7287900"/>
              <a:gd name="connsiteY57" fmla="*/ 775854 h 5303329"/>
              <a:gd name="connsiteX58" fmla="*/ 4295319 w 7287900"/>
              <a:gd name="connsiteY58" fmla="*/ 942109 h 5303329"/>
              <a:gd name="connsiteX59" fmla="*/ 4613973 w 7287900"/>
              <a:gd name="connsiteY59" fmla="*/ 1260764 h 5303329"/>
              <a:gd name="connsiteX60" fmla="*/ 5043464 w 7287900"/>
              <a:gd name="connsiteY60" fmla="*/ 1704109 h 5303329"/>
              <a:gd name="connsiteX61" fmla="*/ 5306700 w 7287900"/>
              <a:gd name="connsiteY61" fmla="*/ 2105891 h 5303329"/>
              <a:gd name="connsiteX62" fmla="*/ 5583791 w 7287900"/>
              <a:gd name="connsiteY62" fmla="*/ 2507673 h 5303329"/>
              <a:gd name="connsiteX63" fmla="*/ 5722337 w 7287900"/>
              <a:gd name="connsiteY63" fmla="*/ 2784764 h 5303329"/>
              <a:gd name="connsiteX64" fmla="*/ 5874737 w 7287900"/>
              <a:gd name="connsiteY64" fmla="*/ 3228109 h 5303329"/>
              <a:gd name="connsiteX65" fmla="*/ 5902446 w 7287900"/>
              <a:gd name="connsiteY65" fmla="*/ 3477491 h 5303329"/>
              <a:gd name="connsiteX66" fmla="*/ 5930155 w 7287900"/>
              <a:gd name="connsiteY66" fmla="*/ 3851564 h 5303329"/>
              <a:gd name="connsiteX67" fmla="*/ 5971719 w 7287900"/>
              <a:gd name="connsiteY67" fmla="*/ 4114800 h 5303329"/>
              <a:gd name="connsiteX68" fmla="*/ 5937139 w 7287900"/>
              <a:gd name="connsiteY68" fmla="*/ 4385885 h 5303329"/>
              <a:gd name="connsiteX69" fmla="*/ 5920277 w 7287900"/>
              <a:gd name="connsiteY69" fmla="*/ 4675365 h 5303329"/>
              <a:gd name="connsiteX70" fmla="*/ 5961296 w 7287900"/>
              <a:gd name="connsiteY70" fmla="*/ 5036439 h 5303329"/>
              <a:gd name="connsiteX71" fmla="*/ 6109961 w 7287900"/>
              <a:gd name="connsiteY71" fmla="*/ 5184465 h 5303329"/>
              <a:gd name="connsiteX72" fmla="*/ 6234955 w 7287900"/>
              <a:gd name="connsiteY72" fmla="*/ 5278582 h 5303329"/>
              <a:gd name="connsiteX73" fmla="*/ 6315578 w 7287900"/>
              <a:gd name="connsiteY73" fmla="*/ 5298150 h 5303329"/>
              <a:gd name="connsiteX74" fmla="*/ 6389841 w 7287900"/>
              <a:gd name="connsiteY74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34632 w 7287900"/>
              <a:gd name="connsiteY15" fmla="*/ 197234 h 5303329"/>
              <a:gd name="connsiteX16" fmla="*/ 4212191 w 7287900"/>
              <a:gd name="connsiteY16" fmla="*/ 166254 h 5303329"/>
              <a:gd name="connsiteX17" fmla="*/ 4046937 w 7287900"/>
              <a:gd name="connsiteY17" fmla="*/ 124557 h 5303329"/>
              <a:gd name="connsiteX18" fmla="*/ 3713428 w 7287900"/>
              <a:gd name="connsiteY18" fmla="*/ 41564 h 5303329"/>
              <a:gd name="connsiteX19" fmla="*/ 3186955 w 7287900"/>
              <a:gd name="connsiteY19" fmla="*/ 0 h 5303329"/>
              <a:gd name="connsiteX20" fmla="*/ 2785558 w 7287900"/>
              <a:gd name="connsiteY20" fmla="*/ 59739 h 5303329"/>
              <a:gd name="connsiteX21" fmla="*/ 2274764 w 7287900"/>
              <a:gd name="connsiteY21" fmla="*/ 178390 h 5303329"/>
              <a:gd name="connsiteX22" fmla="*/ 1781950 w 7287900"/>
              <a:gd name="connsiteY22" fmla="*/ 388241 h 5303329"/>
              <a:gd name="connsiteX23" fmla="*/ 1606731 w 7287900"/>
              <a:gd name="connsiteY23" fmla="*/ 468937 h 5303329"/>
              <a:gd name="connsiteX24" fmla="*/ 1234533 w 7287900"/>
              <a:gd name="connsiteY24" fmla="*/ 670416 h 5303329"/>
              <a:gd name="connsiteX25" fmla="*/ 911639 w 7287900"/>
              <a:gd name="connsiteY25" fmla="*/ 887866 h 5303329"/>
              <a:gd name="connsiteX26" fmla="*/ 456517 w 7287900"/>
              <a:gd name="connsiteY26" fmla="*/ 1257112 h 5303329"/>
              <a:gd name="connsiteX27" fmla="*/ 413191 w 7287900"/>
              <a:gd name="connsiteY27" fmla="*/ 1327899 h 5303329"/>
              <a:gd name="connsiteX28" fmla="*/ 169206 w 7287900"/>
              <a:gd name="connsiteY28" fmla="*/ 1676625 h 5303329"/>
              <a:gd name="connsiteX29" fmla="*/ 63023 w 7287900"/>
              <a:gd name="connsiteY29" fmla="*/ 1933088 h 5303329"/>
              <a:gd name="connsiteX30" fmla="*/ 14264 w 7287900"/>
              <a:gd name="connsiteY30" fmla="*/ 2258291 h 5303329"/>
              <a:gd name="connsiteX31" fmla="*/ 0 w 7287900"/>
              <a:gd name="connsiteY31" fmla="*/ 2780655 h 5303329"/>
              <a:gd name="connsiteX32" fmla="*/ 83537 w 7287900"/>
              <a:gd name="connsiteY32" fmla="*/ 3172691 h 5303329"/>
              <a:gd name="connsiteX33" fmla="*/ 152810 w 7287900"/>
              <a:gd name="connsiteY33" fmla="*/ 3297382 h 5303329"/>
              <a:gd name="connsiteX34" fmla="*/ 313307 w 7287900"/>
              <a:gd name="connsiteY34" fmla="*/ 3476736 h 5303329"/>
              <a:gd name="connsiteX35" fmla="*/ 416385 w 7287900"/>
              <a:gd name="connsiteY35" fmla="*/ 3562727 h 5303329"/>
              <a:gd name="connsiteX36" fmla="*/ 582112 w 7287900"/>
              <a:gd name="connsiteY36" fmla="*/ 3670816 h 5303329"/>
              <a:gd name="connsiteX37" fmla="*/ 1013131 w 7287900"/>
              <a:gd name="connsiteY37" fmla="*/ 3672475 h 5303329"/>
              <a:gd name="connsiteX38" fmla="*/ 1199788 w 7287900"/>
              <a:gd name="connsiteY38" fmla="*/ 3536975 h 5303329"/>
              <a:gd name="connsiteX39" fmla="*/ 1316281 w 7287900"/>
              <a:gd name="connsiteY39" fmla="*/ 3340528 h 5303329"/>
              <a:gd name="connsiteX40" fmla="*/ 1355713 w 7287900"/>
              <a:gd name="connsiteY40" fmla="*/ 3134892 h 5303329"/>
              <a:gd name="connsiteX41" fmla="*/ 1301427 w 7287900"/>
              <a:gd name="connsiteY41" fmla="*/ 2892756 h 5303329"/>
              <a:gd name="connsiteX42" fmla="*/ 1270429 w 7287900"/>
              <a:gd name="connsiteY42" fmla="*/ 2732737 h 5303329"/>
              <a:gd name="connsiteX43" fmla="*/ 1210941 w 7287900"/>
              <a:gd name="connsiteY43" fmla="*/ 2609798 h 5303329"/>
              <a:gd name="connsiteX44" fmla="*/ 1163577 w 7287900"/>
              <a:gd name="connsiteY44" fmla="*/ 2412326 h 5303329"/>
              <a:gd name="connsiteX45" fmla="*/ 1122480 w 7287900"/>
              <a:gd name="connsiteY45" fmla="*/ 2266774 h 5303329"/>
              <a:gd name="connsiteX46" fmla="*/ 1120847 w 7287900"/>
              <a:gd name="connsiteY46" fmla="*/ 2038316 h 5303329"/>
              <a:gd name="connsiteX47" fmla="*/ 1146668 w 7287900"/>
              <a:gd name="connsiteY47" fmla="*/ 1843164 h 5303329"/>
              <a:gd name="connsiteX48" fmla="*/ 1205156 w 7287900"/>
              <a:gd name="connsiteY48" fmla="*/ 1625683 h 5303329"/>
              <a:gd name="connsiteX49" fmla="*/ 1358155 w 7287900"/>
              <a:gd name="connsiteY49" fmla="*/ 1399309 h 5303329"/>
              <a:gd name="connsiteX50" fmla="*/ 1505179 w 7287900"/>
              <a:gd name="connsiteY50" fmla="*/ 1202938 h 5303329"/>
              <a:gd name="connsiteX51" fmla="*/ 1890385 w 7287900"/>
              <a:gd name="connsiteY51" fmla="*/ 926728 h 5303329"/>
              <a:gd name="connsiteX52" fmla="*/ 2341458 w 7287900"/>
              <a:gd name="connsiteY52" fmla="*/ 679055 h 5303329"/>
              <a:gd name="connsiteX53" fmla="*/ 2596854 w 7287900"/>
              <a:gd name="connsiteY53" fmla="*/ 578574 h 5303329"/>
              <a:gd name="connsiteX54" fmla="*/ 2995446 w 7287900"/>
              <a:gd name="connsiteY54" fmla="*/ 492934 h 5303329"/>
              <a:gd name="connsiteX55" fmla="*/ 3469831 w 7287900"/>
              <a:gd name="connsiteY55" fmla="*/ 531020 h 5303329"/>
              <a:gd name="connsiteX56" fmla="*/ 3604387 w 7287900"/>
              <a:gd name="connsiteY56" fmla="*/ 566750 h 5303329"/>
              <a:gd name="connsiteX57" fmla="*/ 3895571 w 7287900"/>
              <a:gd name="connsiteY57" fmla="*/ 687805 h 5303329"/>
              <a:gd name="connsiteX58" fmla="*/ 4032082 w 7287900"/>
              <a:gd name="connsiteY58" fmla="*/ 775854 h 5303329"/>
              <a:gd name="connsiteX59" fmla="*/ 4295319 w 7287900"/>
              <a:gd name="connsiteY59" fmla="*/ 942109 h 5303329"/>
              <a:gd name="connsiteX60" fmla="*/ 4613973 w 7287900"/>
              <a:gd name="connsiteY60" fmla="*/ 1260764 h 5303329"/>
              <a:gd name="connsiteX61" fmla="*/ 5043464 w 7287900"/>
              <a:gd name="connsiteY61" fmla="*/ 1704109 h 5303329"/>
              <a:gd name="connsiteX62" fmla="*/ 5306700 w 7287900"/>
              <a:gd name="connsiteY62" fmla="*/ 2105891 h 5303329"/>
              <a:gd name="connsiteX63" fmla="*/ 5583791 w 7287900"/>
              <a:gd name="connsiteY63" fmla="*/ 2507673 h 5303329"/>
              <a:gd name="connsiteX64" fmla="*/ 5722337 w 7287900"/>
              <a:gd name="connsiteY64" fmla="*/ 2784764 h 5303329"/>
              <a:gd name="connsiteX65" fmla="*/ 5874737 w 7287900"/>
              <a:gd name="connsiteY65" fmla="*/ 3228109 h 5303329"/>
              <a:gd name="connsiteX66" fmla="*/ 5902446 w 7287900"/>
              <a:gd name="connsiteY66" fmla="*/ 3477491 h 5303329"/>
              <a:gd name="connsiteX67" fmla="*/ 5930155 w 7287900"/>
              <a:gd name="connsiteY67" fmla="*/ 3851564 h 5303329"/>
              <a:gd name="connsiteX68" fmla="*/ 5971719 w 7287900"/>
              <a:gd name="connsiteY68" fmla="*/ 4114800 h 5303329"/>
              <a:gd name="connsiteX69" fmla="*/ 5937139 w 7287900"/>
              <a:gd name="connsiteY69" fmla="*/ 4385885 h 5303329"/>
              <a:gd name="connsiteX70" fmla="*/ 5920277 w 7287900"/>
              <a:gd name="connsiteY70" fmla="*/ 4675365 h 5303329"/>
              <a:gd name="connsiteX71" fmla="*/ 5961296 w 7287900"/>
              <a:gd name="connsiteY71" fmla="*/ 5036439 h 5303329"/>
              <a:gd name="connsiteX72" fmla="*/ 6109961 w 7287900"/>
              <a:gd name="connsiteY72" fmla="*/ 5184465 h 5303329"/>
              <a:gd name="connsiteX73" fmla="*/ 6234955 w 7287900"/>
              <a:gd name="connsiteY73" fmla="*/ 5278582 h 5303329"/>
              <a:gd name="connsiteX74" fmla="*/ 6315578 w 7287900"/>
              <a:gd name="connsiteY74" fmla="*/ 5298150 h 5303329"/>
              <a:gd name="connsiteX75" fmla="*/ 6389841 w 7287900"/>
              <a:gd name="connsiteY75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34632 w 7287900"/>
              <a:gd name="connsiteY15" fmla="*/ 197234 h 5303329"/>
              <a:gd name="connsiteX16" fmla="*/ 4192210 w 7287900"/>
              <a:gd name="connsiteY16" fmla="*/ 169497 h 5303329"/>
              <a:gd name="connsiteX17" fmla="*/ 4046937 w 7287900"/>
              <a:gd name="connsiteY17" fmla="*/ 124557 h 5303329"/>
              <a:gd name="connsiteX18" fmla="*/ 3713428 w 7287900"/>
              <a:gd name="connsiteY18" fmla="*/ 41564 h 5303329"/>
              <a:gd name="connsiteX19" fmla="*/ 3186955 w 7287900"/>
              <a:gd name="connsiteY19" fmla="*/ 0 h 5303329"/>
              <a:gd name="connsiteX20" fmla="*/ 2785558 w 7287900"/>
              <a:gd name="connsiteY20" fmla="*/ 59739 h 5303329"/>
              <a:gd name="connsiteX21" fmla="*/ 2274764 w 7287900"/>
              <a:gd name="connsiteY21" fmla="*/ 178390 h 5303329"/>
              <a:gd name="connsiteX22" fmla="*/ 1781950 w 7287900"/>
              <a:gd name="connsiteY22" fmla="*/ 388241 h 5303329"/>
              <a:gd name="connsiteX23" fmla="*/ 1606731 w 7287900"/>
              <a:gd name="connsiteY23" fmla="*/ 468937 h 5303329"/>
              <a:gd name="connsiteX24" fmla="*/ 1234533 w 7287900"/>
              <a:gd name="connsiteY24" fmla="*/ 670416 h 5303329"/>
              <a:gd name="connsiteX25" fmla="*/ 911639 w 7287900"/>
              <a:gd name="connsiteY25" fmla="*/ 887866 h 5303329"/>
              <a:gd name="connsiteX26" fmla="*/ 456517 w 7287900"/>
              <a:gd name="connsiteY26" fmla="*/ 1257112 h 5303329"/>
              <a:gd name="connsiteX27" fmla="*/ 413191 w 7287900"/>
              <a:gd name="connsiteY27" fmla="*/ 1327899 h 5303329"/>
              <a:gd name="connsiteX28" fmla="*/ 169206 w 7287900"/>
              <a:gd name="connsiteY28" fmla="*/ 1676625 h 5303329"/>
              <a:gd name="connsiteX29" fmla="*/ 63023 w 7287900"/>
              <a:gd name="connsiteY29" fmla="*/ 1933088 h 5303329"/>
              <a:gd name="connsiteX30" fmla="*/ 14264 w 7287900"/>
              <a:gd name="connsiteY30" fmla="*/ 2258291 h 5303329"/>
              <a:gd name="connsiteX31" fmla="*/ 0 w 7287900"/>
              <a:gd name="connsiteY31" fmla="*/ 2780655 h 5303329"/>
              <a:gd name="connsiteX32" fmla="*/ 83537 w 7287900"/>
              <a:gd name="connsiteY32" fmla="*/ 3172691 h 5303329"/>
              <a:gd name="connsiteX33" fmla="*/ 152810 w 7287900"/>
              <a:gd name="connsiteY33" fmla="*/ 3297382 h 5303329"/>
              <a:gd name="connsiteX34" fmla="*/ 313307 w 7287900"/>
              <a:gd name="connsiteY34" fmla="*/ 3476736 h 5303329"/>
              <a:gd name="connsiteX35" fmla="*/ 416385 w 7287900"/>
              <a:gd name="connsiteY35" fmla="*/ 3562727 h 5303329"/>
              <a:gd name="connsiteX36" fmla="*/ 582112 w 7287900"/>
              <a:gd name="connsiteY36" fmla="*/ 3670816 h 5303329"/>
              <a:gd name="connsiteX37" fmla="*/ 1013131 w 7287900"/>
              <a:gd name="connsiteY37" fmla="*/ 3672475 h 5303329"/>
              <a:gd name="connsiteX38" fmla="*/ 1199788 w 7287900"/>
              <a:gd name="connsiteY38" fmla="*/ 3536975 h 5303329"/>
              <a:gd name="connsiteX39" fmla="*/ 1316281 w 7287900"/>
              <a:gd name="connsiteY39" fmla="*/ 3340528 h 5303329"/>
              <a:gd name="connsiteX40" fmla="*/ 1355713 w 7287900"/>
              <a:gd name="connsiteY40" fmla="*/ 3134892 h 5303329"/>
              <a:gd name="connsiteX41" fmla="*/ 1301427 w 7287900"/>
              <a:gd name="connsiteY41" fmla="*/ 2892756 h 5303329"/>
              <a:gd name="connsiteX42" fmla="*/ 1270429 w 7287900"/>
              <a:gd name="connsiteY42" fmla="*/ 2732737 h 5303329"/>
              <a:gd name="connsiteX43" fmla="*/ 1210941 w 7287900"/>
              <a:gd name="connsiteY43" fmla="*/ 2609798 h 5303329"/>
              <a:gd name="connsiteX44" fmla="*/ 1163577 w 7287900"/>
              <a:gd name="connsiteY44" fmla="*/ 2412326 h 5303329"/>
              <a:gd name="connsiteX45" fmla="*/ 1122480 w 7287900"/>
              <a:gd name="connsiteY45" fmla="*/ 2266774 h 5303329"/>
              <a:gd name="connsiteX46" fmla="*/ 1120847 w 7287900"/>
              <a:gd name="connsiteY46" fmla="*/ 2038316 h 5303329"/>
              <a:gd name="connsiteX47" fmla="*/ 1146668 w 7287900"/>
              <a:gd name="connsiteY47" fmla="*/ 1843164 h 5303329"/>
              <a:gd name="connsiteX48" fmla="*/ 1205156 w 7287900"/>
              <a:gd name="connsiteY48" fmla="*/ 1625683 h 5303329"/>
              <a:gd name="connsiteX49" fmla="*/ 1358155 w 7287900"/>
              <a:gd name="connsiteY49" fmla="*/ 1399309 h 5303329"/>
              <a:gd name="connsiteX50" fmla="*/ 1505179 w 7287900"/>
              <a:gd name="connsiteY50" fmla="*/ 1202938 h 5303329"/>
              <a:gd name="connsiteX51" fmla="*/ 1890385 w 7287900"/>
              <a:gd name="connsiteY51" fmla="*/ 926728 h 5303329"/>
              <a:gd name="connsiteX52" fmla="*/ 2341458 w 7287900"/>
              <a:gd name="connsiteY52" fmla="*/ 679055 h 5303329"/>
              <a:gd name="connsiteX53" fmla="*/ 2596854 w 7287900"/>
              <a:gd name="connsiteY53" fmla="*/ 578574 h 5303329"/>
              <a:gd name="connsiteX54" fmla="*/ 2995446 w 7287900"/>
              <a:gd name="connsiteY54" fmla="*/ 492934 h 5303329"/>
              <a:gd name="connsiteX55" fmla="*/ 3469831 w 7287900"/>
              <a:gd name="connsiteY55" fmla="*/ 531020 h 5303329"/>
              <a:gd name="connsiteX56" fmla="*/ 3604387 w 7287900"/>
              <a:gd name="connsiteY56" fmla="*/ 566750 h 5303329"/>
              <a:gd name="connsiteX57" fmla="*/ 3895571 w 7287900"/>
              <a:gd name="connsiteY57" fmla="*/ 687805 h 5303329"/>
              <a:gd name="connsiteX58" fmla="*/ 4032082 w 7287900"/>
              <a:gd name="connsiteY58" fmla="*/ 775854 h 5303329"/>
              <a:gd name="connsiteX59" fmla="*/ 4295319 w 7287900"/>
              <a:gd name="connsiteY59" fmla="*/ 942109 h 5303329"/>
              <a:gd name="connsiteX60" fmla="*/ 4613973 w 7287900"/>
              <a:gd name="connsiteY60" fmla="*/ 1260764 h 5303329"/>
              <a:gd name="connsiteX61" fmla="*/ 5043464 w 7287900"/>
              <a:gd name="connsiteY61" fmla="*/ 1704109 h 5303329"/>
              <a:gd name="connsiteX62" fmla="*/ 5306700 w 7287900"/>
              <a:gd name="connsiteY62" fmla="*/ 2105891 h 5303329"/>
              <a:gd name="connsiteX63" fmla="*/ 5583791 w 7287900"/>
              <a:gd name="connsiteY63" fmla="*/ 2507673 h 5303329"/>
              <a:gd name="connsiteX64" fmla="*/ 5722337 w 7287900"/>
              <a:gd name="connsiteY64" fmla="*/ 2784764 h 5303329"/>
              <a:gd name="connsiteX65" fmla="*/ 5874737 w 7287900"/>
              <a:gd name="connsiteY65" fmla="*/ 3228109 h 5303329"/>
              <a:gd name="connsiteX66" fmla="*/ 5902446 w 7287900"/>
              <a:gd name="connsiteY66" fmla="*/ 3477491 h 5303329"/>
              <a:gd name="connsiteX67" fmla="*/ 5930155 w 7287900"/>
              <a:gd name="connsiteY67" fmla="*/ 3851564 h 5303329"/>
              <a:gd name="connsiteX68" fmla="*/ 5971719 w 7287900"/>
              <a:gd name="connsiteY68" fmla="*/ 4114800 h 5303329"/>
              <a:gd name="connsiteX69" fmla="*/ 5937139 w 7287900"/>
              <a:gd name="connsiteY69" fmla="*/ 4385885 h 5303329"/>
              <a:gd name="connsiteX70" fmla="*/ 5920277 w 7287900"/>
              <a:gd name="connsiteY70" fmla="*/ 4675365 h 5303329"/>
              <a:gd name="connsiteX71" fmla="*/ 5961296 w 7287900"/>
              <a:gd name="connsiteY71" fmla="*/ 5036439 h 5303329"/>
              <a:gd name="connsiteX72" fmla="*/ 6109961 w 7287900"/>
              <a:gd name="connsiteY72" fmla="*/ 5184465 h 5303329"/>
              <a:gd name="connsiteX73" fmla="*/ 6234955 w 7287900"/>
              <a:gd name="connsiteY73" fmla="*/ 5278582 h 5303329"/>
              <a:gd name="connsiteX74" fmla="*/ 6315578 w 7287900"/>
              <a:gd name="connsiteY74" fmla="*/ 5298150 h 5303329"/>
              <a:gd name="connsiteX75" fmla="*/ 6389841 w 7287900"/>
              <a:gd name="connsiteY75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34632 w 7287900"/>
              <a:gd name="connsiteY15" fmla="*/ 197234 h 5303329"/>
              <a:gd name="connsiteX16" fmla="*/ 4192210 w 7287900"/>
              <a:gd name="connsiteY16" fmla="*/ 169497 h 5303329"/>
              <a:gd name="connsiteX17" fmla="*/ 4046937 w 7287900"/>
              <a:gd name="connsiteY17" fmla="*/ 124557 h 5303329"/>
              <a:gd name="connsiteX18" fmla="*/ 3713428 w 7287900"/>
              <a:gd name="connsiteY18" fmla="*/ 41564 h 5303329"/>
              <a:gd name="connsiteX19" fmla="*/ 3434797 w 7287900"/>
              <a:gd name="connsiteY19" fmla="*/ 12300 h 5303329"/>
              <a:gd name="connsiteX20" fmla="*/ 3186955 w 7287900"/>
              <a:gd name="connsiteY20" fmla="*/ 0 h 5303329"/>
              <a:gd name="connsiteX21" fmla="*/ 2785558 w 7287900"/>
              <a:gd name="connsiteY21" fmla="*/ 59739 h 5303329"/>
              <a:gd name="connsiteX22" fmla="*/ 2274764 w 7287900"/>
              <a:gd name="connsiteY22" fmla="*/ 178390 h 5303329"/>
              <a:gd name="connsiteX23" fmla="*/ 1781950 w 7287900"/>
              <a:gd name="connsiteY23" fmla="*/ 388241 h 5303329"/>
              <a:gd name="connsiteX24" fmla="*/ 1606731 w 7287900"/>
              <a:gd name="connsiteY24" fmla="*/ 468937 h 5303329"/>
              <a:gd name="connsiteX25" fmla="*/ 1234533 w 7287900"/>
              <a:gd name="connsiteY25" fmla="*/ 670416 h 5303329"/>
              <a:gd name="connsiteX26" fmla="*/ 911639 w 7287900"/>
              <a:gd name="connsiteY26" fmla="*/ 887866 h 5303329"/>
              <a:gd name="connsiteX27" fmla="*/ 456517 w 7287900"/>
              <a:gd name="connsiteY27" fmla="*/ 1257112 h 5303329"/>
              <a:gd name="connsiteX28" fmla="*/ 413191 w 7287900"/>
              <a:gd name="connsiteY28" fmla="*/ 1327899 h 5303329"/>
              <a:gd name="connsiteX29" fmla="*/ 169206 w 7287900"/>
              <a:gd name="connsiteY29" fmla="*/ 1676625 h 5303329"/>
              <a:gd name="connsiteX30" fmla="*/ 63023 w 7287900"/>
              <a:gd name="connsiteY30" fmla="*/ 1933088 h 5303329"/>
              <a:gd name="connsiteX31" fmla="*/ 14264 w 7287900"/>
              <a:gd name="connsiteY31" fmla="*/ 2258291 h 5303329"/>
              <a:gd name="connsiteX32" fmla="*/ 0 w 7287900"/>
              <a:gd name="connsiteY32" fmla="*/ 2780655 h 5303329"/>
              <a:gd name="connsiteX33" fmla="*/ 83537 w 7287900"/>
              <a:gd name="connsiteY33" fmla="*/ 3172691 h 5303329"/>
              <a:gd name="connsiteX34" fmla="*/ 152810 w 7287900"/>
              <a:gd name="connsiteY34" fmla="*/ 3297382 h 5303329"/>
              <a:gd name="connsiteX35" fmla="*/ 313307 w 7287900"/>
              <a:gd name="connsiteY35" fmla="*/ 3476736 h 5303329"/>
              <a:gd name="connsiteX36" fmla="*/ 416385 w 7287900"/>
              <a:gd name="connsiteY36" fmla="*/ 3562727 h 5303329"/>
              <a:gd name="connsiteX37" fmla="*/ 582112 w 7287900"/>
              <a:gd name="connsiteY37" fmla="*/ 3670816 h 5303329"/>
              <a:gd name="connsiteX38" fmla="*/ 1013131 w 7287900"/>
              <a:gd name="connsiteY38" fmla="*/ 3672475 h 5303329"/>
              <a:gd name="connsiteX39" fmla="*/ 1199788 w 7287900"/>
              <a:gd name="connsiteY39" fmla="*/ 3536975 h 5303329"/>
              <a:gd name="connsiteX40" fmla="*/ 1316281 w 7287900"/>
              <a:gd name="connsiteY40" fmla="*/ 3340528 h 5303329"/>
              <a:gd name="connsiteX41" fmla="*/ 1355713 w 7287900"/>
              <a:gd name="connsiteY41" fmla="*/ 3134892 h 5303329"/>
              <a:gd name="connsiteX42" fmla="*/ 1301427 w 7287900"/>
              <a:gd name="connsiteY42" fmla="*/ 2892756 h 5303329"/>
              <a:gd name="connsiteX43" fmla="*/ 1270429 w 7287900"/>
              <a:gd name="connsiteY43" fmla="*/ 2732737 h 5303329"/>
              <a:gd name="connsiteX44" fmla="*/ 1210941 w 7287900"/>
              <a:gd name="connsiteY44" fmla="*/ 2609798 h 5303329"/>
              <a:gd name="connsiteX45" fmla="*/ 1163577 w 7287900"/>
              <a:gd name="connsiteY45" fmla="*/ 2412326 h 5303329"/>
              <a:gd name="connsiteX46" fmla="*/ 1122480 w 7287900"/>
              <a:gd name="connsiteY46" fmla="*/ 2266774 h 5303329"/>
              <a:gd name="connsiteX47" fmla="*/ 1120847 w 7287900"/>
              <a:gd name="connsiteY47" fmla="*/ 2038316 h 5303329"/>
              <a:gd name="connsiteX48" fmla="*/ 1146668 w 7287900"/>
              <a:gd name="connsiteY48" fmla="*/ 1843164 h 5303329"/>
              <a:gd name="connsiteX49" fmla="*/ 1205156 w 7287900"/>
              <a:gd name="connsiteY49" fmla="*/ 1625683 h 5303329"/>
              <a:gd name="connsiteX50" fmla="*/ 1358155 w 7287900"/>
              <a:gd name="connsiteY50" fmla="*/ 1399309 h 5303329"/>
              <a:gd name="connsiteX51" fmla="*/ 1505179 w 7287900"/>
              <a:gd name="connsiteY51" fmla="*/ 1202938 h 5303329"/>
              <a:gd name="connsiteX52" fmla="*/ 1890385 w 7287900"/>
              <a:gd name="connsiteY52" fmla="*/ 926728 h 5303329"/>
              <a:gd name="connsiteX53" fmla="*/ 2341458 w 7287900"/>
              <a:gd name="connsiteY53" fmla="*/ 679055 h 5303329"/>
              <a:gd name="connsiteX54" fmla="*/ 2596854 w 7287900"/>
              <a:gd name="connsiteY54" fmla="*/ 578574 h 5303329"/>
              <a:gd name="connsiteX55" fmla="*/ 2995446 w 7287900"/>
              <a:gd name="connsiteY55" fmla="*/ 492934 h 5303329"/>
              <a:gd name="connsiteX56" fmla="*/ 3469831 w 7287900"/>
              <a:gd name="connsiteY56" fmla="*/ 531020 h 5303329"/>
              <a:gd name="connsiteX57" fmla="*/ 3604387 w 7287900"/>
              <a:gd name="connsiteY57" fmla="*/ 566750 h 5303329"/>
              <a:gd name="connsiteX58" fmla="*/ 3895571 w 7287900"/>
              <a:gd name="connsiteY58" fmla="*/ 687805 h 5303329"/>
              <a:gd name="connsiteX59" fmla="*/ 4032082 w 7287900"/>
              <a:gd name="connsiteY59" fmla="*/ 775854 h 5303329"/>
              <a:gd name="connsiteX60" fmla="*/ 4295319 w 7287900"/>
              <a:gd name="connsiteY60" fmla="*/ 942109 h 5303329"/>
              <a:gd name="connsiteX61" fmla="*/ 4613973 w 7287900"/>
              <a:gd name="connsiteY61" fmla="*/ 1260764 h 5303329"/>
              <a:gd name="connsiteX62" fmla="*/ 5043464 w 7287900"/>
              <a:gd name="connsiteY62" fmla="*/ 1704109 h 5303329"/>
              <a:gd name="connsiteX63" fmla="*/ 5306700 w 7287900"/>
              <a:gd name="connsiteY63" fmla="*/ 2105891 h 5303329"/>
              <a:gd name="connsiteX64" fmla="*/ 5583791 w 7287900"/>
              <a:gd name="connsiteY64" fmla="*/ 2507673 h 5303329"/>
              <a:gd name="connsiteX65" fmla="*/ 5722337 w 7287900"/>
              <a:gd name="connsiteY65" fmla="*/ 2784764 h 5303329"/>
              <a:gd name="connsiteX66" fmla="*/ 5874737 w 7287900"/>
              <a:gd name="connsiteY66" fmla="*/ 3228109 h 5303329"/>
              <a:gd name="connsiteX67" fmla="*/ 5902446 w 7287900"/>
              <a:gd name="connsiteY67" fmla="*/ 3477491 h 5303329"/>
              <a:gd name="connsiteX68" fmla="*/ 5930155 w 7287900"/>
              <a:gd name="connsiteY68" fmla="*/ 3851564 h 5303329"/>
              <a:gd name="connsiteX69" fmla="*/ 5971719 w 7287900"/>
              <a:gd name="connsiteY69" fmla="*/ 4114800 h 5303329"/>
              <a:gd name="connsiteX70" fmla="*/ 5937139 w 7287900"/>
              <a:gd name="connsiteY70" fmla="*/ 4385885 h 5303329"/>
              <a:gd name="connsiteX71" fmla="*/ 5920277 w 7287900"/>
              <a:gd name="connsiteY71" fmla="*/ 4675365 h 5303329"/>
              <a:gd name="connsiteX72" fmla="*/ 5961296 w 7287900"/>
              <a:gd name="connsiteY72" fmla="*/ 5036439 h 5303329"/>
              <a:gd name="connsiteX73" fmla="*/ 6109961 w 7287900"/>
              <a:gd name="connsiteY73" fmla="*/ 5184465 h 5303329"/>
              <a:gd name="connsiteX74" fmla="*/ 6234955 w 7287900"/>
              <a:gd name="connsiteY74" fmla="*/ 5278582 h 5303329"/>
              <a:gd name="connsiteX75" fmla="*/ 6315578 w 7287900"/>
              <a:gd name="connsiteY75" fmla="*/ 5298150 h 5303329"/>
              <a:gd name="connsiteX76" fmla="*/ 6389841 w 7287900"/>
              <a:gd name="connsiteY76" fmla="*/ 5297485 h 5303329"/>
              <a:gd name="connsiteX0" fmla="*/ 6427902 w 7287900"/>
              <a:gd name="connsiteY0" fmla="*/ 5303329 h 5303329"/>
              <a:gd name="connsiteX1" fmla="*/ 6747573 w 7287900"/>
              <a:gd name="connsiteY1" fmla="*/ 5237018 h 5303329"/>
              <a:gd name="connsiteX2" fmla="*/ 7024306 w 7287900"/>
              <a:gd name="connsiteY2" fmla="*/ 5132715 h 5303329"/>
              <a:gd name="connsiteX3" fmla="*/ 7149355 w 7287900"/>
              <a:gd name="connsiteY3" fmla="*/ 4987636 h 5303329"/>
              <a:gd name="connsiteX4" fmla="*/ 7204773 w 7287900"/>
              <a:gd name="connsiteY4" fmla="*/ 4862945 h 5303329"/>
              <a:gd name="connsiteX5" fmla="*/ 7260191 w 7287900"/>
              <a:gd name="connsiteY5" fmla="*/ 4599709 h 5303329"/>
              <a:gd name="connsiteX6" fmla="*/ 7287900 w 7287900"/>
              <a:gd name="connsiteY6" fmla="*/ 4308764 h 5303329"/>
              <a:gd name="connsiteX7" fmla="*/ 7107791 w 7287900"/>
              <a:gd name="connsiteY7" fmla="*/ 3643745 h 5303329"/>
              <a:gd name="connsiteX8" fmla="*/ 7010810 w 7287900"/>
              <a:gd name="connsiteY8" fmla="*/ 3325091 h 5303329"/>
              <a:gd name="connsiteX9" fmla="*/ 6816846 w 7287900"/>
              <a:gd name="connsiteY9" fmla="*/ 2590800 h 5303329"/>
              <a:gd name="connsiteX10" fmla="*/ 6562089 w 7287900"/>
              <a:gd name="connsiteY10" fmla="*/ 2125122 h 5303329"/>
              <a:gd name="connsiteX11" fmla="*/ 6248810 w 7287900"/>
              <a:gd name="connsiteY11" fmla="*/ 1634836 h 5303329"/>
              <a:gd name="connsiteX12" fmla="*/ 5805464 w 7287900"/>
              <a:gd name="connsiteY12" fmla="*/ 1163782 h 5303329"/>
              <a:gd name="connsiteX13" fmla="*/ 5334410 w 7287900"/>
              <a:gd name="connsiteY13" fmla="*/ 803564 h 5303329"/>
              <a:gd name="connsiteX14" fmla="*/ 4738664 w 7287900"/>
              <a:gd name="connsiteY14" fmla="*/ 415636 h 5303329"/>
              <a:gd name="connsiteX15" fmla="*/ 4234632 w 7287900"/>
              <a:gd name="connsiteY15" fmla="*/ 197234 h 5303329"/>
              <a:gd name="connsiteX16" fmla="*/ 4192210 w 7287900"/>
              <a:gd name="connsiteY16" fmla="*/ 169497 h 5303329"/>
              <a:gd name="connsiteX17" fmla="*/ 4046937 w 7287900"/>
              <a:gd name="connsiteY17" fmla="*/ 124557 h 5303329"/>
              <a:gd name="connsiteX18" fmla="*/ 3713428 w 7287900"/>
              <a:gd name="connsiteY18" fmla="*/ 41564 h 5303329"/>
              <a:gd name="connsiteX19" fmla="*/ 3434797 w 7287900"/>
              <a:gd name="connsiteY19" fmla="*/ 12300 h 5303329"/>
              <a:gd name="connsiteX20" fmla="*/ 3186955 w 7287900"/>
              <a:gd name="connsiteY20" fmla="*/ 0 h 5303329"/>
              <a:gd name="connsiteX21" fmla="*/ 2785558 w 7287900"/>
              <a:gd name="connsiteY21" fmla="*/ 59739 h 5303329"/>
              <a:gd name="connsiteX22" fmla="*/ 2549515 w 7287900"/>
              <a:gd name="connsiteY22" fmla="*/ 105683 h 5303329"/>
              <a:gd name="connsiteX23" fmla="*/ 2274764 w 7287900"/>
              <a:gd name="connsiteY23" fmla="*/ 178390 h 5303329"/>
              <a:gd name="connsiteX24" fmla="*/ 1781950 w 7287900"/>
              <a:gd name="connsiteY24" fmla="*/ 388241 h 5303329"/>
              <a:gd name="connsiteX25" fmla="*/ 1606731 w 7287900"/>
              <a:gd name="connsiteY25" fmla="*/ 468937 h 5303329"/>
              <a:gd name="connsiteX26" fmla="*/ 1234533 w 7287900"/>
              <a:gd name="connsiteY26" fmla="*/ 670416 h 5303329"/>
              <a:gd name="connsiteX27" fmla="*/ 911639 w 7287900"/>
              <a:gd name="connsiteY27" fmla="*/ 887866 h 5303329"/>
              <a:gd name="connsiteX28" fmla="*/ 456517 w 7287900"/>
              <a:gd name="connsiteY28" fmla="*/ 1257112 h 5303329"/>
              <a:gd name="connsiteX29" fmla="*/ 413191 w 7287900"/>
              <a:gd name="connsiteY29" fmla="*/ 1327899 h 5303329"/>
              <a:gd name="connsiteX30" fmla="*/ 169206 w 7287900"/>
              <a:gd name="connsiteY30" fmla="*/ 1676625 h 5303329"/>
              <a:gd name="connsiteX31" fmla="*/ 63023 w 7287900"/>
              <a:gd name="connsiteY31" fmla="*/ 1933088 h 5303329"/>
              <a:gd name="connsiteX32" fmla="*/ 14264 w 7287900"/>
              <a:gd name="connsiteY32" fmla="*/ 2258291 h 5303329"/>
              <a:gd name="connsiteX33" fmla="*/ 0 w 7287900"/>
              <a:gd name="connsiteY33" fmla="*/ 2780655 h 5303329"/>
              <a:gd name="connsiteX34" fmla="*/ 83537 w 7287900"/>
              <a:gd name="connsiteY34" fmla="*/ 3172691 h 5303329"/>
              <a:gd name="connsiteX35" fmla="*/ 152810 w 7287900"/>
              <a:gd name="connsiteY35" fmla="*/ 3297382 h 5303329"/>
              <a:gd name="connsiteX36" fmla="*/ 313307 w 7287900"/>
              <a:gd name="connsiteY36" fmla="*/ 3476736 h 5303329"/>
              <a:gd name="connsiteX37" fmla="*/ 416385 w 7287900"/>
              <a:gd name="connsiteY37" fmla="*/ 3562727 h 5303329"/>
              <a:gd name="connsiteX38" fmla="*/ 582112 w 7287900"/>
              <a:gd name="connsiteY38" fmla="*/ 3670816 h 5303329"/>
              <a:gd name="connsiteX39" fmla="*/ 1013131 w 7287900"/>
              <a:gd name="connsiteY39" fmla="*/ 3672475 h 5303329"/>
              <a:gd name="connsiteX40" fmla="*/ 1199788 w 7287900"/>
              <a:gd name="connsiteY40" fmla="*/ 3536975 h 5303329"/>
              <a:gd name="connsiteX41" fmla="*/ 1316281 w 7287900"/>
              <a:gd name="connsiteY41" fmla="*/ 3340528 h 5303329"/>
              <a:gd name="connsiteX42" fmla="*/ 1355713 w 7287900"/>
              <a:gd name="connsiteY42" fmla="*/ 3134892 h 5303329"/>
              <a:gd name="connsiteX43" fmla="*/ 1301427 w 7287900"/>
              <a:gd name="connsiteY43" fmla="*/ 2892756 h 5303329"/>
              <a:gd name="connsiteX44" fmla="*/ 1270429 w 7287900"/>
              <a:gd name="connsiteY44" fmla="*/ 2732737 h 5303329"/>
              <a:gd name="connsiteX45" fmla="*/ 1210941 w 7287900"/>
              <a:gd name="connsiteY45" fmla="*/ 2609798 h 5303329"/>
              <a:gd name="connsiteX46" fmla="*/ 1163577 w 7287900"/>
              <a:gd name="connsiteY46" fmla="*/ 2412326 h 5303329"/>
              <a:gd name="connsiteX47" fmla="*/ 1122480 w 7287900"/>
              <a:gd name="connsiteY47" fmla="*/ 2266774 h 5303329"/>
              <a:gd name="connsiteX48" fmla="*/ 1120847 w 7287900"/>
              <a:gd name="connsiteY48" fmla="*/ 2038316 h 5303329"/>
              <a:gd name="connsiteX49" fmla="*/ 1146668 w 7287900"/>
              <a:gd name="connsiteY49" fmla="*/ 1843164 h 5303329"/>
              <a:gd name="connsiteX50" fmla="*/ 1205156 w 7287900"/>
              <a:gd name="connsiteY50" fmla="*/ 1625683 h 5303329"/>
              <a:gd name="connsiteX51" fmla="*/ 1358155 w 7287900"/>
              <a:gd name="connsiteY51" fmla="*/ 1399309 h 5303329"/>
              <a:gd name="connsiteX52" fmla="*/ 1505179 w 7287900"/>
              <a:gd name="connsiteY52" fmla="*/ 1202938 h 5303329"/>
              <a:gd name="connsiteX53" fmla="*/ 1890385 w 7287900"/>
              <a:gd name="connsiteY53" fmla="*/ 926728 h 5303329"/>
              <a:gd name="connsiteX54" fmla="*/ 2341458 w 7287900"/>
              <a:gd name="connsiteY54" fmla="*/ 679055 h 5303329"/>
              <a:gd name="connsiteX55" fmla="*/ 2596854 w 7287900"/>
              <a:gd name="connsiteY55" fmla="*/ 578574 h 5303329"/>
              <a:gd name="connsiteX56" fmla="*/ 2995446 w 7287900"/>
              <a:gd name="connsiteY56" fmla="*/ 492934 h 5303329"/>
              <a:gd name="connsiteX57" fmla="*/ 3469831 w 7287900"/>
              <a:gd name="connsiteY57" fmla="*/ 531020 h 5303329"/>
              <a:gd name="connsiteX58" fmla="*/ 3604387 w 7287900"/>
              <a:gd name="connsiteY58" fmla="*/ 566750 h 5303329"/>
              <a:gd name="connsiteX59" fmla="*/ 3895571 w 7287900"/>
              <a:gd name="connsiteY59" fmla="*/ 687805 h 5303329"/>
              <a:gd name="connsiteX60" fmla="*/ 4032082 w 7287900"/>
              <a:gd name="connsiteY60" fmla="*/ 775854 h 5303329"/>
              <a:gd name="connsiteX61" fmla="*/ 4295319 w 7287900"/>
              <a:gd name="connsiteY61" fmla="*/ 942109 h 5303329"/>
              <a:gd name="connsiteX62" fmla="*/ 4613973 w 7287900"/>
              <a:gd name="connsiteY62" fmla="*/ 1260764 h 5303329"/>
              <a:gd name="connsiteX63" fmla="*/ 5043464 w 7287900"/>
              <a:gd name="connsiteY63" fmla="*/ 1704109 h 5303329"/>
              <a:gd name="connsiteX64" fmla="*/ 5306700 w 7287900"/>
              <a:gd name="connsiteY64" fmla="*/ 2105891 h 5303329"/>
              <a:gd name="connsiteX65" fmla="*/ 5583791 w 7287900"/>
              <a:gd name="connsiteY65" fmla="*/ 2507673 h 5303329"/>
              <a:gd name="connsiteX66" fmla="*/ 5722337 w 7287900"/>
              <a:gd name="connsiteY66" fmla="*/ 2784764 h 5303329"/>
              <a:gd name="connsiteX67" fmla="*/ 5874737 w 7287900"/>
              <a:gd name="connsiteY67" fmla="*/ 3228109 h 5303329"/>
              <a:gd name="connsiteX68" fmla="*/ 5902446 w 7287900"/>
              <a:gd name="connsiteY68" fmla="*/ 3477491 h 5303329"/>
              <a:gd name="connsiteX69" fmla="*/ 5930155 w 7287900"/>
              <a:gd name="connsiteY69" fmla="*/ 3851564 h 5303329"/>
              <a:gd name="connsiteX70" fmla="*/ 5971719 w 7287900"/>
              <a:gd name="connsiteY70" fmla="*/ 4114800 h 5303329"/>
              <a:gd name="connsiteX71" fmla="*/ 5937139 w 7287900"/>
              <a:gd name="connsiteY71" fmla="*/ 4385885 h 5303329"/>
              <a:gd name="connsiteX72" fmla="*/ 5920277 w 7287900"/>
              <a:gd name="connsiteY72" fmla="*/ 4675365 h 5303329"/>
              <a:gd name="connsiteX73" fmla="*/ 5961296 w 7287900"/>
              <a:gd name="connsiteY73" fmla="*/ 5036439 h 5303329"/>
              <a:gd name="connsiteX74" fmla="*/ 6109961 w 7287900"/>
              <a:gd name="connsiteY74" fmla="*/ 5184465 h 5303329"/>
              <a:gd name="connsiteX75" fmla="*/ 6234955 w 7287900"/>
              <a:gd name="connsiteY75" fmla="*/ 5278582 h 5303329"/>
              <a:gd name="connsiteX76" fmla="*/ 6315578 w 7287900"/>
              <a:gd name="connsiteY76" fmla="*/ 5298150 h 5303329"/>
              <a:gd name="connsiteX77" fmla="*/ 6389841 w 7287900"/>
              <a:gd name="connsiteY77" fmla="*/ 5297485 h 53033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34632 w 7287900"/>
              <a:gd name="connsiteY15" fmla="*/ 184934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3428 w 7287900"/>
              <a:gd name="connsiteY18" fmla="*/ 29264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469831 w 7287900"/>
              <a:gd name="connsiteY57" fmla="*/ 518720 h 5291029"/>
              <a:gd name="connsiteX58" fmla="*/ 3604387 w 7287900"/>
              <a:gd name="connsiteY58" fmla="*/ 554450 h 5291029"/>
              <a:gd name="connsiteX59" fmla="*/ 3895571 w 7287900"/>
              <a:gd name="connsiteY59" fmla="*/ 675505 h 5291029"/>
              <a:gd name="connsiteX60" fmla="*/ 4032082 w 7287900"/>
              <a:gd name="connsiteY60" fmla="*/ 763554 h 5291029"/>
              <a:gd name="connsiteX61" fmla="*/ 4295319 w 7287900"/>
              <a:gd name="connsiteY61" fmla="*/ 929809 h 5291029"/>
              <a:gd name="connsiteX62" fmla="*/ 4613973 w 7287900"/>
              <a:gd name="connsiteY62" fmla="*/ 1248464 h 5291029"/>
              <a:gd name="connsiteX63" fmla="*/ 5043464 w 7287900"/>
              <a:gd name="connsiteY63" fmla="*/ 1691809 h 5291029"/>
              <a:gd name="connsiteX64" fmla="*/ 5306700 w 7287900"/>
              <a:gd name="connsiteY64" fmla="*/ 2093591 h 5291029"/>
              <a:gd name="connsiteX65" fmla="*/ 5583791 w 7287900"/>
              <a:gd name="connsiteY65" fmla="*/ 2495373 h 5291029"/>
              <a:gd name="connsiteX66" fmla="*/ 5722337 w 7287900"/>
              <a:gd name="connsiteY66" fmla="*/ 2772464 h 5291029"/>
              <a:gd name="connsiteX67" fmla="*/ 5874737 w 7287900"/>
              <a:gd name="connsiteY67" fmla="*/ 3215809 h 5291029"/>
              <a:gd name="connsiteX68" fmla="*/ 5902446 w 7287900"/>
              <a:gd name="connsiteY68" fmla="*/ 3465191 h 5291029"/>
              <a:gd name="connsiteX69" fmla="*/ 5930155 w 7287900"/>
              <a:gd name="connsiteY69" fmla="*/ 3839264 h 5291029"/>
              <a:gd name="connsiteX70" fmla="*/ 5971719 w 7287900"/>
              <a:gd name="connsiteY70" fmla="*/ 4102500 h 5291029"/>
              <a:gd name="connsiteX71" fmla="*/ 5937139 w 7287900"/>
              <a:gd name="connsiteY71" fmla="*/ 4373585 h 5291029"/>
              <a:gd name="connsiteX72" fmla="*/ 5920277 w 7287900"/>
              <a:gd name="connsiteY72" fmla="*/ 4663065 h 5291029"/>
              <a:gd name="connsiteX73" fmla="*/ 5961296 w 7287900"/>
              <a:gd name="connsiteY73" fmla="*/ 5024139 h 5291029"/>
              <a:gd name="connsiteX74" fmla="*/ 6109961 w 7287900"/>
              <a:gd name="connsiteY74" fmla="*/ 5172165 h 5291029"/>
              <a:gd name="connsiteX75" fmla="*/ 6234955 w 7287900"/>
              <a:gd name="connsiteY75" fmla="*/ 5266282 h 5291029"/>
              <a:gd name="connsiteX76" fmla="*/ 6315578 w 7287900"/>
              <a:gd name="connsiteY76" fmla="*/ 5285850 h 5291029"/>
              <a:gd name="connsiteX77" fmla="*/ 6389841 w 7287900"/>
              <a:gd name="connsiteY77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34632 w 7287900"/>
              <a:gd name="connsiteY15" fmla="*/ 184934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22498 w 7287900"/>
              <a:gd name="connsiteY18" fmla="*/ 22828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469831 w 7287900"/>
              <a:gd name="connsiteY57" fmla="*/ 518720 h 5291029"/>
              <a:gd name="connsiteX58" fmla="*/ 3604387 w 7287900"/>
              <a:gd name="connsiteY58" fmla="*/ 554450 h 5291029"/>
              <a:gd name="connsiteX59" fmla="*/ 3895571 w 7287900"/>
              <a:gd name="connsiteY59" fmla="*/ 675505 h 5291029"/>
              <a:gd name="connsiteX60" fmla="*/ 4032082 w 7287900"/>
              <a:gd name="connsiteY60" fmla="*/ 763554 h 5291029"/>
              <a:gd name="connsiteX61" fmla="*/ 4295319 w 7287900"/>
              <a:gd name="connsiteY61" fmla="*/ 929809 h 5291029"/>
              <a:gd name="connsiteX62" fmla="*/ 4613973 w 7287900"/>
              <a:gd name="connsiteY62" fmla="*/ 1248464 h 5291029"/>
              <a:gd name="connsiteX63" fmla="*/ 5043464 w 7287900"/>
              <a:gd name="connsiteY63" fmla="*/ 1691809 h 5291029"/>
              <a:gd name="connsiteX64" fmla="*/ 5306700 w 7287900"/>
              <a:gd name="connsiteY64" fmla="*/ 2093591 h 5291029"/>
              <a:gd name="connsiteX65" fmla="*/ 5583791 w 7287900"/>
              <a:gd name="connsiteY65" fmla="*/ 2495373 h 5291029"/>
              <a:gd name="connsiteX66" fmla="*/ 5722337 w 7287900"/>
              <a:gd name="connsiteY66" fmla="*/ 2772464 h 5291029"/>
              <a:gd name="connsiteX67" fmla="*/ 5874737 w 7287900"/>
              <a:gd name="connsiteY67" fmla="*/ 3215809 h 5291029"/>
              <a:gd name="connsiteX68" fmla="*/ 5902446 w 7287900"/>
              <a:gd name="connsiteY68" fmla="*/ 3465191 h 5291029"/>
              <a:gd name="connsiteX69" fmla="*/ 5930155 w 7287900"/>
              <a:gd name="connsiteY69" fmla="*/ 3839264 h 5291029"/>
              <a:gd name="connsiteX70" fmla="*/ 5971719 w 7287900"/>
              <a:gd name="connsiteY70" fmla="*/ 4102500 h 5291029"/>
              <a:gd name="connsiteX71" fmla="*/ 5937139 w 7287900"/>
              <a:gd name="connsiteY71" fmla="*/ 4373585 h 5291029"/>
              <a:gd name="connsiteX72" fmla="*/ 5920277 w 7287900"/>
              <a:gd name="connsiteY72" fmla="*/ 4663065 h 5291029"/>
              <a:gd name="connsiteX73" fmla="*/ 5961296 w 7287900"/>
              <a:gd name="connsiteY73" fmla="*/ 5024139 h 5291029"/>
              <a:gd name="connsiteX74" fmla="*/ 6109961 w 7287900"/>
              <a:gd name="connsiteY74" fmla="*/ 5172165 h 5291029"/>
              <a:gd name="connsiteX75" fmla="*/ 6234955 w 7287900"/>
              <a:gd name="connsiteY75" fmla="*/ 5266282 h 5291029"/>
              <a:gd name="connsiteX76" fmla="*/ 6315578 w 7287900"/>
              <a:gd name="connsiteY76" fmla="*/ 5285850 h 5291029"/>
              <a:gd name="connsiteX77" fmla="*/ 6389841 w 7287900"/>
              <a:gd name="connsiteY77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34632 w 7287900"/>
              <a:gd name="connsiteY15" fmla="*/ 184934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22498 w 7287900"/>
              <a:gd name="connsiteY18" fmla="*/ 22828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831 w 7287900"/>
              <a:gd name="connsiteY58" fmla="*/ 518720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34632 w 7287900"/>
              <a:gd name="connsiteY15" fmla="*/ 184934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22498 w 7287900"/>
              <a:gd name="connsiteY18" fmla="*/ 22828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34632 w 7287900"/>
              <a:gd name="connsiteY15" fmla="*/ 184934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22498 w 7287900"/>
              <a:gd name="connsiteY18" fmla="*/ 22828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34632 w 7287900"/>
              <a:gd name="connsiteY15" fmla="*/ 184934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38664 w 7287900"/>
              <a:gd name="connsiteY14" fmla="*/ 403336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48810 w 7287900"/>
              <a:gd name="connsiteY11" fmla="*/ 1622536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44352 w 7287900"/>
              <a:gd name="connsiteY14" fmla="*/ 416270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38396 w 7287900"/>
              <a:gd name="connsiteY11" fmla="*/ 1698178 h 5291029"/>
              <a:gd name="connsiteX12" fmla="*/ 5805464 w 7287900"/>
              <a:gd name="connsiteY12" fmla="*/ 1151482 h 5291029"/>
              <a:gd name="connsiteX13" fmla="*/ 5334410 w 7287900"/>
              <a:gd name="connsiteY13" fmla="*/ 791264 h 5291029"/>
              <a:gd name="connsiteX14" fmla="*/ 4744352 w 7287900"/>
              <a:gd name="connsiteY14" fmla="*/ 416270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62089 w 7287900"/>
              <a:gd name="connsiteY10" fmla="*/ 2112822 h 5291029"/>
              <a:gd name="connsiteX11" fmla="*/ 6238396 w 7287900"/>
              <a:gd name="connsiteY11" fmla="*/ 1698178 h 5291029"/>
              <a:gd name="connsiteX12" fmla="*/ 5804546 w 7287900"/>
              <a:gd name="connsiteY12" fmla="*/ 1208205 h 5291029"/>
              <a:gd name="connsiteX13" fmla="*/ 5334410 w 7287900"/>
              <a:gd name="connsiteY13" fmla="*/ 791264 h 5291029"/>
              <a:gd name="connsiteX14" fmla="*/ 4744352 w 7287900"/>
              <a:gd name="connsiteY14" fmla="*/ 416270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816846 w 7287900"/>
              <a:gd name="connsiteY9" fmla="*/ 2578500 h 5291029"/>
              <a:gd name="connsiteX10" fmla="*/ 6532775 w 7287900"/>
              <a:gd name="connsiteY10" fmla="*/ 2160246 h 5291029"/>
              <a:gd name="connsiteX11" fmla="*/ 6238396 w 7287900"/>
              <a:gd name="connsiteY11" fmla="*/ 1698178 h 5291029"/>
              <a:gd name="connsiteX12" fmla="*/ 5804546 w 7287900"/>
              <a:gd name="connsiteY12" fmla="*/ 1208205 h 5291029"/>
              <a:gd name="connsiteX13" fmla="*/ 5334410 w 7287900"/>
              <a:gd name="connsiteY13" fmla="*/ 791264 h 5291029"/>
              <a:gd name="connsiteX14" fmla="*/ 4744352 w 7287900"/>
              <a:gd name="connsiteY14" fmla="*/ 416270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10810 w 7287900"/>
              <a:gd name="connsiteY8" fmla="*/ 3312791 h 5291029"/>
              <a:gd name="connsiteX9" fmla="*/ 6740366 w 7287900"/>
              <a:gd name="connsiteY9" fmla="*/ 2625987 h 5291029"/>
              <a:gd name="connsiteX10" fmla="*/ 6532775 w 7287900"/>
              <a:gd name="connsiteY10" fmla="*/ 2160246 h 5291029"/>
              <a:gd name="connsiteX11" fmla="*/ 6238396 w 7287900"/>
              <a:gd name="connsiteY11" fmla="*/ 1698178 h 5291029"/>
              <a:gd name="connsiteX12" fmla="*/ 5804546 w 7287900"/>
              <a:gd name="connsiteY12" fmla="*/ 1208205 h 5291029"/>
              <a:gd name="connsiteX13" fmla="*/ 5334410 w 7287900"/>
              <a:gd name="connsiteY13" fmla="*/ 791264 h 5291029"/>
              <a:gd name="connsiteX14" fmla="*/ 4744352 w 7287900"/>
              <a:gd name="connsiteY14" fmla="*/ 416270 h 5291029"/>
              <a:gd name="connsiteX15" fmla="*/ 4259716 w 7287900"/>
              <a:gd name="connsiteY15" fmla="*/ 188179 h 5291029"/>
              <a:gd name="connsiteX16" fmla="*/ 4192210 w 7287900"/>
              <a:gd name="connsiteY16" fmla="*/ 157197 h 5291029"/>
              <a:gd name="connsiteX17" fmla="*/ 4046937 w 7287900"/>
              <a:gd name="connsiteY17" fmla="*/ 112257 h 5291029"/>
              <a:gd name="connsiteX18" fmla="*/ 3715470 w 7287900"/>
              <a:gd name="connsiteY18" fmla="*/ 32491 h 5291029"/>
              <a:gd name="connsiteX19" fmla="*/ 3434797 w 7287900"/>
              <a:gd name="connsiteY19" fmla="*/ 0 h 5291029"/>
              <a:gd name="connsiteX20" fmla="*/ 3144602 w 7287900"/>
              <a:gd name="connsiteY20" fmla="*/ 3801 h 5291029"/>
              <a:gd name="connsiteX21" fmla="*/ 2785558 w 7287900"/>
              <a:gd name="connsiteY21" fmla="*/ 47439 h 5291029"/>
              <a:gd name="connsiteX22" fmla="*/ 2549515 w 7287900"/>
              <a:gd name="connsiteY22" fmla="*/ 93383 h 5291029"/>
              <a:gd name="connsiteX23" fmla="*/ 2274764 w 7287900"/>
              <a:gd name="connsiteY23" fmla="*/ 166090 h 5291029"/>
              <a:gd name="connsiteX24" fmla="*/ 1781950 w 7287900"/>
              <a:gd name="connsiteY24" fmla="*/ 375941 h 5291029"/>
              <a:gd name="connsiteX25" fmla="*/ 1606731 w 7287900"/>
              <a:gd name="connsiteY25" fmla="*/ 456637 h 5291029"/>
              <a:gd name="connsiteX26" fmla="*/ 1234533 w 7287900"/>
              <a:gd name="connsiteY26" fmla="*/ 658116 h 5291029"/>
              <a:gd name="connsiteX27" fmla="*/ 911639 w 7287900"/>
              <a:gd name="connsiteY27" fmla="*/ 875566 h 5291029"/>
              <a:gd name="connsiteX28" fmla="*/ 456517 w 7287900"/>
              <a:gd name="connsiteY28" fmla="*/ 1244812 h 5291029"/>
              <a:gd name="connsiteX29" fmla="*/ 413191 w 7287900"/>
              <a:gd name="connsiteY29" fmla="*/ 1315599 h 5291029"/>
              <a:gd name="connsiteX30" fmla="*/ 169206 w 7287900"/>
              <a:gd name="connsiteY30" fmla="*/ 1664325 h 5291029"/>
              <a:gd name="connsiteX31" fmla="*/ 63023 w 7287900"/>
              <a:gd name="connsiteY31" fmla="*/ 1920788 h 5291029"/>
              <a:gd name="connsiteX32" fmla="*/ 14264 w 7287900"/>
              <a:gd name="connsiteY32" fmla="*/ 2245991 h 5291029"/>
              <a:gd name="connsiteX33" fmla="*/ 0 w 7287900"/>
              <a:gd name="connsiteY33" fmla="*/ 2768355 h 5291029"/>
              <a:gd name="connsiteX34" fmla="*/ 83537 w 7287900"/>
              <a:gd name="connsiteY34" fmla="*/ 3160391 h 5291029"/>
              <a:gd name="connsiteX35" fmla="*/ 152810 w 7287900"/>
              <a:gd name="connsiteY35" fmla="*/ 3285082 h 5291029"/>
              <a:gd name="connsiteX36" fmla="*/ 313307 w 7287900"/>
              <a:gd name="connsiteY36" fmla="*/ 3464436 h 5291029"/>
              <a:gd name="connsiteX37" fmla="*/ 416385 w 7287900"/>
              <a:gd name="connsiteY37" fmla="*/ 3550427 h 5291029"/>
              <a:gd name="connsiteX38" fmla="*/ 582112 w 7287900"/>
              <a:gd name="connsiteY38" fmla="*/ 3658516 h 5291029"/>
              <a:gd name="connsiteX39" fmla="*/ 1013131 w 7287900"/>
              <a:gd name="connsiteY39" fmla="*/ 3660175 h 5291029"/>
              <a:gd name="connsiteX40" fmla="*/ 1199788 w 7287900"/>
              <a:gd name="connsiteY40" fmla="*/ 3524675 h 5291029"/>
              <a:gd name="connsiteX41" fmla="*/ 1316281 w 7287900"/>
              <a:gd name="connsiteY41" fmla="*/ 3328228 h 5291029"/>
              <a:gd name="connsiteX42" fmla="*/ 1355713 w 7287900"/>
              <a:gd name="connsiteY42" fmla="*/ 3122592 h 5291029"/>
              <a:gd name="connsiteX43" fmla="*/ 1301427 w 7287900"/>
              <a:gd name="connsiteY43" fmla="*/ 2880456 h 5291029"/>
              <a:gd name="connsiteX44" fmla="*/ 1270429 w 7287900"/>
              <a:gd name="connsiteY44" fmla="*/ 2720437 h 5291029"/>
              <a:gd name="connsiteX45" fmla="*/ 1210941 w 7287900"/>
              <a:gd name="connsiteY45" fmla="*/ 2597498 h 5291029"/>
              <a:gd name="connsiteX46" fmla="*/ 1163577 w 7287900"/>
              <a:gd name="connsiteY46" fmla="*/ 2400026 h 5291029"/>
              <a:gd name="connsiteX47" fmla="*/ 1122480 w 7287900"/>
              <a:gd name="connsiteY47" fmla="*/ 2254474 h 5291029"/>
              <a:gd name="connsiteX48" fmla="*/ 1120847 w 7287900"/>
              <a:gd name="connsiteY48" fmla="*/ 2026016 h 5291029"/>
              <a:gd name="connsiteX49" fmla="*/ 1146668 w 7287900"/>
              <a:gd name="connsiteY49" fmla="*/ 1830864 h 5291029"/>
              <a:gd name="connsiteX50" fmla="*/ 1205156 w 7287900"/>
              <a:gd name="connsiteY50" fmla="*/ 1613383 h 5291029"/>
              <a:gd name="connsiteX51" fmla="*/ 1358155 w 7287900"/>
              <a:gd name="connsiteY51" fmla="*/ 1387009 h 5291029"/>
              <a:gd name="connsiteX52" fmla="*/ 1505179 w 7287900"/>
              <a:gd name="connsiteY52" fmla="*/ 1190638 h 5291029"/>
              <a:gd name="connsiteX53" fmla="*/ 1890385 w 7287900"/>
              <a:gd name="connsiteY53" fmla="*/ 914428 h 5291029"/>
              <a:gd name="connsiteX54" fmla="*/ 2341458 w 7287900"/>
              <a:gd name="connsiteY54" fmla="*/ 666755 h 5291029"/>
              <a:gd name="connsiteX55" fmla="*/ 2596854 w 7287900"/>
              <a:gd name="connsiteY55" fmla="*/ 566274 h 5291029"/>
              <a:gd name="connsiteX56" fmla="*/ 2995446 w 7287900"/>
              <a:gd name="connsiteY56" fmla="*/ 480634 h 5291029"/>
              <a:gd name="connsiteX57" fmla="*/ 3293152 w 7287900"/>
              <a:gd name="connsiteY57" fmla="*/ 483022 h 5291029"/>
              <a:gd name="connsiteX58" fmla="*/ 3469282 w 7287900"/>
              <a:gd name="connsiteY58" fmla="*/ 509129 h 5291029"/>
              <a:gd name="connsiteX59" fmla="*/ 3604387 w 7287900"/>
              <a:gd name="connsiteY59" fmla="*/ 554450 h 5291029"/>
              <a:gd name="connsiteX60" fmla="*/ 3895571 w 7287900"/>
              <a:gd name="connsiteY60" fmla="*/ 675505 h 5291029"/>
              <a:gd name="connsiteX61" fmla="*/ 4032082 w 7287900"/>
              <a:gd name="connsiteY61" fmla="*/ 763554 h 5291029"/>
              <a:gd name="connsiteX62" fmla="*/ 4295319 w 7287900"/>
              <a:gd name="connsiteY62" fmla="*/ 929809 h 5291029"/>
              <a:gd name="connsiteX63" fmla="*/ 4613973 w 7287900"/>
              <a:gd name="connsiteY63" fmla="*/ 1248464 h 5291029"/>
              <a:gd name="connsiteX64" fmla="*/ 5043464 w 7287900"/>
              <a:gd name="connsiteY64" fmla="*/ 1691809 h 5291029"/>
              <a:gd name="connsiteX65" fmla="*/ 5306700 w 7287900"/>
              <a:gd name="connsiteY65" fmla="*/ 2093591 h 5291029"/>
              <a:gd name="connsiteX66" fmla="*/ 5583791 w 7287900"/>
              <a:gd name="connsiteY66" fmla="*/ 2495373 h 5291029"/>
              <a:gd name="connsiteX67" fmla="*/ 5722337 w 7287900"/>
              <a:gd name="connsiteY67" fmla="*/ 2772464 h 5291029"/>
              <a:gd name="connsiteX68" fmla="*/ 5874737 w 7287900"/>
              <a:gd name="connsiteY68" fmla="*/ 3215809 h 5291029"/>
              <a:gd name="connsiteX69" fmla="*/ 5902446 w 7287900"/>
              <a:gd name="connsiteY69" fmla="*/ 3465191 h 5291029"/>
              <a:gd name="connsiteX70" fmla="*/ 5930155 w 7287900"/>
              <a:gd name="connsiteY70" fmla="*/ 3839264 h 5291029"/>
              <a:gd name="connsiteX71" fmla="*/ 5971719 w 7287900"/>
              <a:gd name="connsiteY71" fmla="*/ 4102500 h 5291029"/>
              <a:gd name="connsiteX72" fmla="*/ 5937139 w 7287900"/>
              <a:gd name="connsiteY72" fmla="*/ 4373585 h 5291029"/>
              <a:gd name="connsiteX73" fmla="*/ 5920277 w 7287900"/>
              <a:gd name="connsiteY73" fmla="*/ 4663065 h 5291029"/>
              <a:gd name="connsiteX74" fmla="*/ 5961296 w 7287900"/>
              <a:gd name="connsiteY74" fmla="*/ 5024139 h 5291029"/>
              <a:gd name="connsiteX75" fmla="*/ 6109961 w 7287900"/>
              <a:gd name="connsiteY75" fmla="*/ 5172165 h 5291029"/>
              <a:gd name="connsiteX76" fmla="*/ 6234955 w 7287900"/>
              <a:gd name="connsiteY76" fmla="*/ 5266282 h 5291029"/>
              <a:gd name="connsiteX77" fmla="*/ 6315578 w 7287900"/>
              <a:gd name="connsiteY77" fmla="*/ 5285850 h 5291029"/>
              <a:gd name="connsiteX78" fmla="*/ 6389841 w 7287900"/>
              <a:gd name="connsiteY78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6964477 w 7287900"/>
              <a:gd name="connsiteY8" fmla="*/ 3368875 h 5291029"/>
              <a:gd name="connsiteX9" fmla="*/ 7010810 w 7287900"/>
              <a:gd name="connsiteY9" fmla="*/ 331279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930155 w 7287900"/>
              <a:gd name="connsiteY71" fmla="*/ 3839264 h 5291029"/>
              <a:gd name="connsiteX72" fmla="*/ 5971719 w 7287900"/>
              <a:gd name="connsiteY72" fmla="*/ 4102500 h 5291029"/>
              <a:gd name="connsiteX73" fmla="*/ 5937139 w 7287900"/>
              <a:gd name="connsiteY73" fmla="*/ 4373585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6964477 w 7287900"/>
              <a:gd name="connsiteY8" fmla="*/ 3368875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930155 w 7287900"/>
              <a:gd name="connsiteY71" fmla="*/ 3839264 h 5291029"/>
              <a:gd name="connsiteX72" fmla="*/ 5971719 w 7287900"/>
              <a:gd name="connsiteY72" fmla="*/ 4102500 h 5291029"/>
              <a:gd name="connsiteX73" fmla="*/ 5937139 w 7287900"/>
              <a:gd name="connsiteY73" fmla="*/ 4373585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107791 w 7287900"/>
              <a:gd name="connsiteY7" fmla="*/ 3631445 h 5291029"/>
              <a:gd name="connsiteX8" fmla="*/ 7001077 w 7287900"/>
              <a:gd name="connsiteY8" fmla="*/ 3416468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930155 w 7287900"/>
              <a:gd name="connsiteY71" fmla="*/ 3839264 h 5291029"/>
              <a:gd name="connsiteX72" fmla="*/ 5971719 w 7287900"/>
              <a:gd name="connsiteY72" fmla="*/ 4102500 h 5291029"/>
              <a:gd name="connsiteX73" fmla="*/ 5937139 w 7287900"/>
              <a:gd name="connsiteY73" fmla="*/ 4373585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087816 w 7287900"/>
              <a:gd name="connsiteY7" fmla="*/ 3697930 h 5291029"/>
              <a:gd name="connsiteX8" fmla="*/ 7001077 w 7287900"/>
              <a:gd name="connsiteY8" fmla="*/ 3416468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930155 w 7287900"/>
              <a:gd name="connsiteY71" fmla="*/ 3839264 h 5291029"/>
              <a:gd name="connsiteX72" fmla="*/ 5971719 w 7287900"/>
              <a:gd name="connsiteY72" fmla="*/ 4102500 h 5291029"/>
              <a:gd name="connsiteX73" fmla="*/ 5937139 w 7287900"/>
              <a:gd name="connsiteY73" fmla="*/ 4373585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087816 w 7287900"/>
              <a:gd name="connsiteY7" fmla="*/ 3697930 h 5291029"/>
              <a:gd name="connsiteX8" fmla="*/ 7001077 w 7287900"/>
              <a:gd name="connsiteY8" fmla="*/ 3416468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872665 w 7287900"/>
              <a:gd name="connsiteY71" fmla="*/ 3858636 h 5291029"/>
              <a:gd name="connsiteX72" fmla="*/ 5971719 w 7287900"/>
              <a:gd name="connsiteY72" fmla="*/ 4102500 h 5291029"/>
              <a:gd name="connsiteX73" fmla="*/ 5937139 w 7287900"/>
              <a:gd name="connsiteY73" fmla="*/ 4373585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087816 w 7287900"/>
              <a:gd name="connsiteY7" fmla="*/ 3697930 h 5291029"/>
              <a:gd name="connsiteX8" fmla="*/ 7001077 w 7287900"/>
              <a:gd name="connsiteY8" fmla="*/ 3416468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872665 w 7287900"/>
              <a:gd name="connsiteY71" fmla="*/ 3858636 h 5291029"/>
              <a:gd name="connsiteX72" fmla="*/ 5848245 w 7287900"/>
              <a:gd name="connsiteY72" fmla="*/ 4159620 h 5291029"/>
              <a:gd name="connsiteX73" fmla="*/ 5937139 w 7287900"/>
              <a:gd name="connsiteY73" fmla="*/ 4373585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087816 w 7287900"/>
              <a:gd name="connsiteY7" fmla="*/ 3697930 h 5291029"/>
              <a:gd name="connsiteX8" fmla="*/ 7001077 w 7287900"/>
              <a:gd name="connsiteY8" fmla="*/ 3416468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872665 w 7287900"/>
              <a:gd name="connsiteY71" fmla="*/ 3858636 h 5291029"/>
              <a:gd name="connsiteX72" fmla="*/ 5848245 w 7287900"/>
              <a:gd name="connsiteY72" fmla="*/ 4159620 h 5291029"/>
              <a:gd name="connsiteX73" fmla="*/ 5823097 w 7287900"/>
              <a:gd name="connsiteY73" fmla="*/ 4421313 h 5291029"/>
              <a:gd name="connsiteX74" fmla="*/ 5920277 w 7287900"/>
              <a:gd name="connsiteY74" fmla="*/ 4663065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1029"/>
              <a:gd name="connsiteX1" fmla="*/ 6747573 w 7287900"/>
              <a:gd name="connsiteY1" fmla="*/ 5224718 h 5291029"/>
              <a:gd name="connsiteX2" fmla="*/ 7024306 w 7287900"/>
              <a:gd name="connsiteY2" fmla="*/ 5120415 h 5291029"/>
              <a:gd name="connsiteX3" fmla="*/ 7149355 w 7287900"/>
              <a:gd name="connsiteY3" fmla="*/ 4975336 h 5291029"/>
              <a:gd name="connsiteX4" fmla="*/ 7204773 w 7287900"/>
              <a:gd name="connsiteY4" fmla="*/ 4850645 h 5291029"/>
              <a:gd name="connsiteX5" fmla="*/ 7260191 w 7287900"/>
              <a:gd name="connsiteY5" fmla="*/ 4587409 h 5291029"/>
              <a:gd name="connsiteX6" fmla="*/ 7287900 w 7287900"/>
              <a:gd name="connsiteY6" fmla="*/ 4296464 h 5291029"/>
              <a:gd name="connsiteX7" fmla="*/ 7087816 w 7287900"/>
              <a:gd name="connsiteY7" fmla="*/ 3697930 h 5291029"/>
              <a:gd name="connsiteX8" fmla="*/ 7001077 w 7287900"/>
              <a:gd name="connsiteY8" fmla="*/ 3416468 h 5291029"/>
              <a:gd name="connsiteX9" fmla="*/ 6924873 w 7287900"/>
              <a:gd name="connsiteY9" fmla="*/ 3190671 h 5291029"/>
              <a:gd name="connsiteX10" fmla="*/ 6740366 w 7287900"/>
              <a:gd name="connsiteY10" fmla="*/ 2625987 h 5291029"/>
              <a:gd name="connsiteX11" fmla="*/ 6532775 w 7287900"/>
              <a:gd name="connsiteY11" fmla="*/ 2160246 h 5291029"/>
              <a:gd name="connsiteX12" fmla="*/ 6238396 w 7287900"/>
              <a:gd name="connsiteY12" fmla="*/ 1698178 h 5291029"/>
              <a:gd name="connsiteX13" fmla="*/ 5804546 w 7287900"/>
              <a:gd name="connsiteY13" fmla="*/ 1208205 h 5291029"/>
              <a:gd name="connsiteX14" fmla="*/ 5334410 w 7287900"/>
              <a:gd name="connsiteY14" fmla="*/ 791264 h 5291029"/>
              <a:gd name="connsiteX15" fmla="*/ 4744352 w 7287900"/>
              <a:gd name="connsiteY15" fmla="*/ 416270 h 5291029"/>
              <a:gd name="connsiteX16" fmla="*/ 4259716 w 7287900"/>
              <a:gd name="connsiteY16" fmla="*/ 188179 h 5291029"/>
              <a:gd name="connsiteX17" fmla="*/ 4192210 w 7287900"/>
              <a:gd name="connsiteY17" fmla="*/ 157197 h 5291029"/>
              <a:gd name="connsiteX18" fmla="*/ 4046937 w 7287900"/>
              <a:gd name="connsiteY18" fmla="*/ 112257 h 5291029"/>
              <a:gd name="connsiteX19" fmla="*/ 3715470 w 7287900"/>
              <a:gd name="connsiteY19" fmla="*/ 32491 h 5291029"/>
              <a:gd name="connsiteX20" fmla="*/ 3434797 w 7287900"/>
              <a:gd name="connsiteY20" fmla="*/ 0 h 5291029"/>
              <a:gd name="connsiteX21" fmla="*/ 3144602 w 7287900"/>
              <a:gd name="connsiteY21" fmla="*/ 3801 h 5291029"/>
              <a:gd name="connsiteX22" fmla="*/ 2785558 w 7287900"/>
              <a:gd name="connsiteY22" fmla="*/ 47439 h 5291029"/>
              <a:gd name="connsiteX23" fmla="*/ 2549515 w 7287900"/>
              <a:gd name="connsiteY23" fmla="*/ 93383 h 5291029"/>
              <a:gd name="connsiteX24" fmla="*/ 2274764 w 7287900"/>
              <a:gd name="connsiteY24" fmla="*/ 166090 h 5291029"/>
              <a:gd name="connsiteX25" fmla="*/ 1781950 w 7287900"/>
              <a:gd name="connsiteY25" fmla="*/ 375941 h 5291029"/>
              <a:gd name="connsiteX26" fmla="*/ 1606731 w 7287900"/>
              <a:gd name="connsiteY26" fmla="*/ 456637 h 5291029"/>
              <a:gd name="connsiteX27" fmla="*/ 1234533 w 7287900"/>
              <a:gd name="connsiteY27" fmla="*/ 658116 h 5291029"/>
              <a:gd name="connsiteX28" fmla="*/ 911639 w 7287900"/>
              <a:gd name="connsiteY28" fmla="*/ 875566 h 5291029"/>
              <a:gd name="connsiteX29" fmla="*/ 456517 w 7287900"/>
              <a:gd name="connsiteY29" fmla="*/ 1244812 h 5291029"/>
              <a:gd name="connsiteX30" fmla="*/ 413191 w 7287900"/>
              <a:gd name="connsiteY30" fmla="*/ 1315599 h 5291029"/>
              <a:gd name="connsiteX31" fmla="*/ 169206 w 7287900"/>
              <a:gd name="connsiteY31" fmla="*/ 1664325 h 5291029"/>
              <a:gd name="connsiteX32" fmla="*/ 63023 w 7287900"/>
              <a:gd name="connsiteY32" fmla="*/ 1920788 h 5291029"/>
              <a:gd name="connsiteX33" fmla="*/ 14264 w 7287900"/>
              <a:gd name="connsiteY33" fmla="*/ 2245991 h 5291029"/>
              <a:gd name="connsiteX34" fmla="*/ 0 w 7287900"/>
              <a:gd name="connsiteY34" fmla="*/ 2768355 h 5291029"/>
              <a:gd name="connsiteX35" fmla="*/ 83537 w 7287900"/>
              <a:gd name="connsiteY35" fmla="*/ 3160391 h 5291029"/>
              <a:gd name="connsiteX36" fmla="*/ 152810 w 7287900"/>
              <a:gd name="connsiteY36" fmla="*/ 3285082 h 5291029"/>
              <a:gd name="connsiteX37" fmla="*/ 313307 w 7287900"/>
              <a:gd name="connsiteY37" fmla="*/ 3464436 h 5291029"/>
              <a:gd name="connsiteX38" fmla="*/ 416385 w 7287900"/>
              <a:gd name="connsiteY38" fmla="*/ 3550427 h 5291029"/>
              <a:gd name="connsiteX39" fmla="*/ 582112 w 7287900"/>
              <a:gd name="connsiteY39" fmla="*/ 3658516 h 5291029"/>
              <a:gd name="connsiteX40" fmla="*/ 1013131 w 7287900"/>
              <a:gd name="connsiteY40" fmla="*/ 3660175 h 5291029"/>
              <a:gd name="connsiteX41" fmla="*/ 1199788 w 7287900"/>
              <a:gd name="connsiteY41" fmla="*/ 3524675 h 5291029"/>
              <a:gd name="connsiteX42" fmla="*/ 1316281 w 7287900"/>
              <a:gd name="connsiteY42" fmla="*/ 3328228 h 5291029"/>
              <a:gd name="connsiteX43" fmla="*/ 1355713 w 7287900"/>
              <a:gd name="connsiteY43" fmla="*/ 3122592 h 5291029"/>
              <a:gd name="connsiteX44" fmla="*/ 1301427 w 7287900"/>
              <a:gd name="connsiteY44" fmla="*/ 2880456 h 5291029"/>
              <a:gd name="connsiteX45" fmla="*/ 1270429 w 7287900"/>
              <a:gd name="connsiteY45" fmla="*/ 2720437 h 5291029"/>
              <a:gd name="connsiteX46" fmla="*/ 1210941 w 7287900"/>
              <a:gd name="connsiteY46" fmla="*/ 2597498 h 5291029"/>
              <a:gd name="connsiteX47" fmla="*/ 1163577 w 7287900"/>
              <a:gd name="connsiteY47" fmla="*/ 2400026 h 5291029"/>
              <a:gd name="connsiteX48" fmla="*/ 1122480 w 7287900"/>
              <a:gd name="connsiteY48" fmla="*/ 2254474 h 5291029"/>
              <a:gd name="connsiteX49" fmla="*/ 1120847 w 7287900"/>
              <a:gd name="connsiteY49" fmla="*/ 2026016 h 5291029"/>
              <a:gd name="connsiteX50" fmla="*/ 1146668 w 7287900"/>
              <a:gd name="connsiteY50" fmla="*/ 1830864 h 5291029"/>
              <a:gd name="connsiteX51" fmla="*/ 1205156 w 7287900"/>
              <a:gd name="connsiteY51" fmla="*/ 1613383 h 5291029"/>
              <a:gd name="connsiteX52" fmla="*/ 1358155 w 7287900"/>
              <a:gd name="connsiteY52" fmla="*/ 1387009 h 5291029"/>
              <a:gd name="connsiteX53" fmla="*/ 1505179 w 7287900"/>
              <a:gd name="connsiteY53" fmla="*/ 1190638 h 5291029"/>
              <a:gd name="connsiteX54" fmla="*/ 1890385 w 7287900"/>
              <a:gd name="connsiteY54" fmla="*/ 914428 h 5291029"/>
              <a:gd name="connsiteX55" fmla="*/ 2341458 w 7287900"/>
              <a:gd name="connsiteY55" fmla="*/ 666755 h 5291029"/>
              <a:gd name="connsiteX56" fmla="*/ 2596854 w 7287900"/>
              <a:gd name="connsiteY56" fmla="*/ 566274 h 5291029"/>
              <a:gd name="connsiteX57" fmla="*/ 2995446 w 7287900"/>
              <a:gd name="connsiteY57" fmla="*/ 480634 h 5291029"/>
              <a:gd name="connsiteX58" fmla="*/ 3293152 w 7287900"/>
              <a:gd name="connsiteY58" fmla="*/ 483022 h 5291029"/>
              <a:gd name="connsiteX59" fmla="*/ 3469282 w 7287900"/>
              <a:gd name="connsiteY59" fmla="*/ 509129 h 5291029"/>
              <a:gd name="connsiteX60" fmla="*/ 3604387 w 7287900"/>
              <a:gd name="connsiteY60" fmla="*/ 554450 h 5291029"/>
              <a:gd name="connsiteX61" fmla="*/ 3895571 w 7287900"/>
              <a:gd name="connsiteY61" fmla="*/ 675505 h 5291029"/>
              <a:gd name="connsiteX62" fmla="*/ 4032082 w 7287900"/>
              <a:gd name="connsiteY62" fmla="*/ 763554 h 5291029"/>
              <a:gd name="connsiteX63" fmla="*/ 4295319 w 7287900"/>
              <a:gd name="connsiteY63" fmla="*/ 929809 h 5291029"/>
              <a:gd name="connsiteX64" fmla="*/ 4613973 w 7287900"/>
              <a:gd name="connsiteY64" fmla="*/ 1248464 h 5291029"/>
              <a:gd name="connsiteX65" fmla="*/ 5043464 w 7287900"/>
              <a:gd name="connsiteY65" fmla="*/ 1691809 h 5291029"/>
              <a:gd name="connsiteX66" fmla="*/ 5306700 w 7287900"/>
              <a:gd name="connsiteY66" fmla="*/ 2093591 h 5291029"/>
              <a:gd name="connsiteX67" fmla="*/ 5583791 w 7287900"/>
              <a:gd name="connsiteY67" fmla="*/ 2495373 h 5291029"/>
              <a:gd name="connsiteX68" fmla="*/ 5722337 w 7287900"/>
              <a:gd name="connsiteY68" fmla="*/ 2772464 h 5291029"/>
              <a:gd name="connsiteX69" fmla="*/ 5874737 w 7287900"/>
              <a:gd name="connsiteY69" fmla="*/ 3215809 h 5291029"/>
              <a:gd name="connsiteX70" fmla="*/ 5902446 w 7287900"/>
              <a:gd name="connsiteY70" fmla="*/ 3465191 h 5291029"/>
              <a:gd name="connsiteX71" fmla="*/ 5872665 w 7287900"/>
              <a:gd name="connsiteY71" fmla="*/ 3858636 h 5291029"/>
              <a:gd name="connsiteX72" fmla="*/ 5848245 w 7287900"/>
              <a:gd name="connsiteY72" fmla="*/ 4159620 h 5291029"/>
              <a:gd name="connsiteX73" fmla="*/ 5823097 w 7287900"/>
              <a:gd name="connsiteY73" fmla="*/ 4421313 h 5291029"/>
              <a:gd name="connsiteX74" fmla="*/ 5815662 w 7287900"/>
              <a:gd name="connsiteY74" fmla="*/ 4691976 h 5291029"/>
              <a:gd name="connsiteX75" fmla="*/ 5961296 w 7287900"/>
              <a:gd name="connsiteY75" fmla="*/ 5024139 h 5291029"/>
              <a:gd name="connsiteX76" fmla="*/ 6109961 w 7287900"/>
              <a:gd name="connsiteY76" fmla="*/ 5172165 h 5291029"/>
              <a:gd name="connsiteX77" fmla="*/ 6234955 w 7287900"/>
              <a:gd name="connsiteY77" fmla="*/ 5266282 h 5291029"/>
              <a:gd name="connsiteX78" fmla="*/ 6315578 w 7287900"/>
              <a:gd name="connsiteY78" fmla="*/ 5285850 h 5291029"/>
              <a:gd name="connsiteX79" fmla="*/ 6389841 w 7287900"/>
              <a:gd name="connsiteY79" fmla="*/ 5285185 h 5291029"/>
              <a:gd name="connsiteX0" fmla="*/ 6427902 w 7287900"/>
              <a:gd name="connsiteY0" fmla="*/ 5291029 h 5294681"/>
              <a:gd name="connsiteX1" fmla="*/ 6549764 w 7287900"/>
              <a:gd name="connsiteY1" fmla="*/ 5292201 h 5294681"/>
              <a:gd name="connsiteX2" fmla="*/ 6747573 w 7287900"/>
              <a:gd name="connsiteY2" fmla="*/ 5224718 h 5294681"/>
              <a:gd name="connsiteX3" fmla="*/ 7024306 w 7287900"/>
              <a:gd name="connsiteY3" fmla="*/ 5120415 h 5294681"/>
              <a:gd name="connsiteX4" fmla="*/ 7149355 w 7287900"/>
              <a:gd name="connsiteY4" fmla="*/ 4975336 h 5294681"/>
              <a:gd name="connsiteX5" fmla="*/ 7204773 w 7287900"/>
              <a:gd name="connsiteY5" fmla="*/ 4850645 h 5294681"/>
              <a:gd name="connsiteX6" fmla="*/ 7260191 w 7287900"/>
              <a:gd name="connsiteY6" fmla="*/ 4587409 h 5294681"/>
              <a:gd name="connsiteX7" fmla="*/ 7287900 w 7287900"/>
              <a:gd name="connsiteY7" fmla="*/ 4296464 h 5294681"/>
              <a:gd name="connsiteX8" fmla="*/ 7087816 w 7287900"/>
              <a:gd name="connsiteY8" fmla="*/ 3697930 h 5294681"/>
              <a:gd name="connsiteX9" fmla="*/ 7001077 w 7287900"/>
              <a:gd name="connsiteY9" fmla="*/ 3416468 h 5294681"/>
              <a:gd name="connsiteX10" fmla="*/ 6924873 w 7287900"/>
              <a:gd name="connsiteY10" fmla="*/ 3190671 h 5294681"/>
              <a:gd name="connsiteX11" fmla="*/ 6740366 w 7287900"/>
              <a:gd name="connsiteY11" fmla="*/ 2625987 h 5294681"/>
              <a:gd name="connsiteX12" fmla="*/ 6532775 w 7287900"/>
              <a:gd name="connsiteY12" fmla="*/ 2160246 h 5294681"/>
              <a:gd name="connsiteX13" fmla="*/ 6238396 w 7287900"/>
              <a:gd name="connsiteY13" fmla="*/ 1698178 h 5294681"/>
              <a:gd name="connsiteX14" fmla="*/ 5804546 w 7287900"/>
              <a:gd name="connsiteY14" fmla="*/ 1208205 h 5294681"/>
              <a:gd name="connsiteX15" fmla="*/ 5334410 w 7287900"/>
              <a:gd name="connsiteY15" fmla="*/ 791264 h 5294681"/>
              <a:gd name="connsiteX16" fmla="*/ 4744352 w 7287900"/>
              <a:gd name="connsiteY16" fmla="*/ 416270 h 5294681"/>
              <a:gd name="connsiteX17" fmla="*/ 4259716 w 7287900"/>
              <a:gd name="connsiteY17" fmla="*/ 188179 h 5294681"/>
              <a:gd name="connsiteX18" fmla="*/ 4192210 w 7287900"/>
              <a:gd name="connsiteY18" fmla="*/ 157197 h 5294681"/>
              <a:gd name="connsiteX19" fmla="*/ 4046937 w 7287900"/>
              <a:gd name="connsiteY19" fmla="*/ 112257 h 5294681"/>
              <a:gd name="connsiteX20" fmla="*/ 3715470 w 7287900"/>
              <a:gd name="connsiteY20" fmla="*/ 32491 h 5294681"/>
              <a:gd name="connsiteX21" fmla="*/ 3434797 w 7287900"/>
              <a:gd name="connsiteY21" fmla="*/ 0 h 5294681"/>
              <a:gd name="connsiteX22" fmla="*/ 3144602 w 7287900"/>
              <a:gd name="connsiteY22" fmla="*/ 3801 h 5294681"/>
              <a:gd name="connsiteX23" fmla="*/ 2785558 w 7287900"/>
              <a:gd name="connsiteY23" fmla="*/ 47439 h 5294681"/>
              <a:gd name="connsiteX24" fmla="*/ 2549515 w 7287900"/>
              <a:gd name="connsiteY24" fmla="*/ 93383 h 5294681"/>
              <a:gd name="connsiteX25" fmla="*/ 2274764 w 7287900"/>
              <a:gd name="connsiteY25" fmla="*/ 166090 h 5294681"/>
              <a:gd name="connsiteX26" fmla="*/ 1781950 w 7287900"/>
              <a:gd name="connsiteY26" fmla="*/ 375941 h 5294681"/>
              <a:gd name="connsiteX27" fmla="*/ 1606731 w 7287900"/>
              <a:gd name="connsiteY27" fmla="*/ 456637 h 5294681"/>
              <a:gd name="connsiteX28" fmla="*/ 1234533 w 7287900"/>
              <a:gd name="connsiteY28" fmla="*/ 658116 h 5294681"/>
              <a:gd name="connsiteX29" fmla="*/ 911639 w 7287900"/>
              <a:gd name="connsiteY29" fmla="*/ 875566 h 5294681"/>
              <a:gd name="connsiteX30" fmla="*/ 456517 w 7287900"/>
              <a:gd name="connsiteY30" fmla="*/ 1244812 h 5294681"/>
              <a:gd name="connsiteX31" fmla="*/ 413191 w 7287900"/>
              <a:gd name="connsiteY31" fmla="*/ 1315599 h 5294681"/>
              <a:gd name="connsiteX32" fmla="*/ 169206 w 7287900"/>
              <a:gd name="connsiteY32" fmla="*/ 1664325 h 5294681"/>
              <a:gd name="connsiteX33" fmla="*/ 63023 w 7287900"/>
              <a:gd name="connsiteY33" fmla="*/ 1920788 h 5294681"/>
              <a:gd name="connsiteX34" fmla="*/ 14264 w 7287900"/>
              <a:gd name="connsiteY34" fmla="*/ 2245991 h 5294681"/>
              <a:gd name="connsiteX35" fmla="*/ 0 w 7287900"/>
              <a:gd name="connsiteY35" fmla="*/ 2768355 h 5294681"/>
              <a:gd name="connsiteX36" fmla="*/ 83537 w 7287900"/>
              <a:gd name="connsiteY36" fmla="*/ 3160391 h 5294681"/>
              <a:gd name="connsiteX37" fmla="*/ 152810 w 7287900"/>
              <a:gd name="connsiteY37" fmla="*/ 3285082 h 5294681"/>
              <a:gd name="connsiteX38" fmla="*/ 313307 w 7287900"/>
              <a:gd name="connsiteY38" fmla="*/ 3464436 h 5294681"/>
              <a:gd name="connsiteX39" fmla="*/ 416385 w 7287900"/>
              <a:gd name="connsiteY39" fmla="*/ 3550427 h 5294681"/>
              <a:gd name="connsiteX40" fmla="*/ 582112 w 7287900"/>
              <a:gd name="connsiteY40" fmla="*/ 3658516 h 5294681"/>
              <a:gd name="connsiteX41" fmla="*/ 1013131 w 7287900"/>
              <a:gd name="connsiteY41" fmla="*/ 3660175 h 5294681"/>
              <a:gd name="connsiteX42" fmla="*/ 1199788 w 7287900"/>
              <a:gd name="connsiteY42" fmla="*/ 3524675 h 5294681"/>
              <a:gd name="connsiteX43" fmla="*/ 1316281 w 7287900"/>
              <a:gd name="connsiteY43" fmla="*/ 3328228 h 5294681"/>
              <a:gd name="connsiteX44" fmla="*/ 1355713 w 7287900"/>
              <a:gd name="connsiteY44" fmla="*/ 3122592 h 5294681"/>
              <a:gd name="connsiteX45" fmla="*/ 1301427 w 7287900"/>
              <a:gd name="connsiteY45" fmla="*/ 2880456 h 5294681"/>
              <a:gd name="connsiteX46" fmla="*/ 1270429 w 7287900"/>
              <a:gd name="connsiteY46" fmla="*/ 2720437 h 5294681"/>
              <a:gd name="connsiteX47" fmla="*/ 1210941 w 7287900"/>
              <a:gd name="connsiteY47" fmla="*/ 2597498 h 5294681"/>
              <a:gd name="connsiteX48" fmla="*/ 1163577 w 7287900"/>
              <a:gd name="connsiteY48" fmla="*/ 2400026 h 5294681"/>
              <a:gd name="connsiteX49" fmla="*/ 1122480 w 7287900"/>
              <a:gd name="connsiteY49" fmla="*/ 2254474 h 5294681"/>
              <a:gd name="connsiteX50" fmla="*/ 1120847 w 7287900"/>
              <a:gd name="connsiteY50" fmla="*/ 2026016 h 5294681"/>
              <a:gd name="connsiteX51" fmla="*/ 1146668 w 7287900"/>
              <a:gd name="connsiteY51" fmla="*/ 1830864 h 5294681"/>
              <a:gd name="connsiteX52" fmla="*/ 1205156 w 7287900"/>
              <a:gd name="connsiteY52" fmla="*/ 1613383 h 5294681"/>
              <a:gd name="connsiteX53" fmla="*/ 1358155 w 7287900"/>
              <a:gd name="connsiteY53" fmla="*/ 1387009 h 5294681"/>
              <a:gd name="connsiteX54" fmla="*/ 1505179 w 7287900"/>
              <a:gd name="connsiteY54" fmla="*/ 1190638 h 5294681"/>
              <a:gd name="connsiteX55" fmla="*/ 1890385 w 7287900"/>
              <a:gd name="connsiteY55" fmla="*/ 914428 h 5294681"/>
              <a:gd name="connsiteX56" fmla="*/ 2341458 w 7287900"/>
              <a:gd name="connsiteY56" fmla="*/ 666755 h 5294681"/>
              <a:gd name="connsiteX57" fmla="*/ 2596854 w 7287900"/>
              <a:gd name="connsiteY57" fmla="*/ 566274 h 5294681"/>
              <a:gd name="connsiteX58" fmla="*/ 2995446 w 7287900"/>
              <a:gd name="connsiteY58" fmla="*/ 480634 h 5294681"/>
              <a:gd name="connsiteX59" fmla="*/ 3293152 w 7287900"/>
              <a:gd name="connsiteY59" fmla="*/ 483022 h 5294681"/>
              <a:gd name="connsiteX60" fmla="*/ 3469282 w 7287900"/>
              <a:gd name="connsiteY60" fmla="*/ 509129 h 5294681"/>
              <a:gd name="connsiteX61" fmla="*/ 3604387 w 7287900"/>
              <a:gd name="connsiteY61" fmla="*/ 554450 h 5294681"/>
              <a:gd name="connsiteX62" fmla="*/ 3895571 w 7287900"/>
              <a:gd name="connsiteY62" fmla="*/ 675505 h 5294681"/>
              <a:gd name="connsiteX63" fmla="*/ 4032082 w 7287900"/>
              <a:gd name="connsiteY63" fmla="*/ 763554 h 5294681"/>
              <a:gd name="connsiteX64" fmla="*/ 4295319 w 7287900"/>
              <a:gd name="connsiteY64" fmla="*/ 929809 h 5294681"/>
              <a:gd name="connsiteX65" fmla="*/ 4613973 w 7287900"/>
              <a:gd name="connsiteY65" fmla="*/ 1248464 h 5294681"/>
              <a:gd name="connsiteX66" fmla="*/ 5043464 w 7287900"/>
              <a:gd name="connsiteY66" fmla="*/ 1691809 h 5294681"/>
              <a:gd name="connsiteX67" fmla="*/ 5306700 w 7287900"/>
              <a:gd name="connsiteY67" fmla="*/ 2093591 h 5294681"/>
              <a:gd name="connsiteX68" fmla="*/ 5583791 w 7287900"/>
              <a:gd name="connsiteY68" fmla="*/ 2495373 h 5294681"/>
              <a:gd name="connsiteX69" fmla="*/ 5722337 w 7287900"/>
              <a:gd name="connsiteY69" fmla="*/ 2772464 h 5294681"/>
              <a:gd name="connsiteX70" fmla="*/ 5874737 w 7287900"/>
              <a:gd name="connsiteY70" fmla="*/ 3215809 h 5294681"/>
              <a:gd name="connsiteX71" fmla="*/ 5902446 w 7287900"/>
              <a:gd name="connsiteY71" fmla="*/ 3465191 h 5294681"/>
              <a:gd name="connsiteX72" fmla="*/ 5872665 w 7287900"/>
              <a:gd name="connsiteY72" fmla="*/ 3858636 h 5294681"/>
              <a:gd name="connsiteX73" fmla="*/ 5848245 w 7287900"/>
              <a:gd name="connsiteY73" fmla="*/ 4159620 h 5294681"/>
              <a:gd name="connsiteX74" fmla="*/ 5823097 w 7287900"/>
              <a:gd name="connsiteY74" fmla="*/ 4421313 h 5294681"/>
              <a:gd name="connsiteX75" fmla="*/ 5815662 w 7287900"/>
              <a:gd name="connsiteY75" fmla="*/ 4691976 h 5294681"/>
              <a:gd name="connsiteX76" fmla="*/ 5961296 w 7287900"/>
              <a:gd name="connsiteY76" fmla="*/ 5024139 h 5294681"/>
              <a:gd name="connsiteX77" fmla="*/ 6109961 w 7287900"/>
              <a:gd name="connsiteY77" fmla="*/ 5172165 h 5294681"/>
              <a:gd name="connsiteX78" fmla="*/ 6234955 w 7287900"/>
              <a:gd name="connsiteY78" fmla="*/ 5266282 h 5294681"/>
              <a:gd name="connsiteX79" fmla="*/ 6315578 w 7287900"/>
              <a:gd name="connsiteY79" fmla="*/ 5285850 h 5294681"/>
              <a:gd name="connsiteX80" fmla="*/ 6389841 w 7287900"/>
              <a:gd name="connsiteY80" fmla="*/ 5285185 h 5294681"/>
              <a:gd name="connsiteX0" fmla="*/ 6427902 w 7287900"/>
              <a:gd name="connsiteY0" fmla="*/ 5291029 h 5294681"/>
              <a:gd name="connsiteX1" fmla="*/ 6549764 w 7287900"/>
              <a:gd name="connsiteY1" fmla="*/ 5292201 h 5294681"/>
              <a:gd name="connsiteX2" fmla="*/ 6747573 w 7287900"/>
              <a:gd name="connsiteY2" fmla="*/ 5224718 h 5294681"/>
              <a:gd name="connsiteX3" fmla="*/ 7024306 w 7287900"/>
              <a:gd name="connsiteY3" fmla="*/ 5120415 h 5294681"/>
              <a:gd name="connsiteX4" fmla="*/ 7149355 w 7287900"/>
              <a:gd name="connsiteY4" fmla="*/ 4975336 h 5294681"/>
              <a:gd name="connsiteX5" fmla="*/ 7204773 w 7287900"/>
              <a:gd name="connsiteY5" fmla="*/ 4850645 h 5294681"/>
              <a:gd name="connsiteX6" fmla="*/ 7260191 w 7287900"/>
              <a:gd name="connsiteY6" fmla="*/ 4587409 h 5294681"/>
              <a:gd name="connsiteX7" fmla="*/ 7287900 w 7287900"/>
              <a:gd name="connsiteY7" fmla="*/ 4296464 h 5294681"/>
              <a:gd name="connsiteX8" fmla="*/ 7087816 w 7287900"/>
              <a:gd name="connsiteY8" fmla="*/ 3697930 h 5294681"/>
              <a:gd name="connsiteX9" fmla="*/ 7001077 w 7287900"/>
              <a:gd name="connsiteY9" fmla="*/ 3416468 h 5294681"/>
              <a:gd name="connsiteX10" fmla="*/ 6924873 w 7287900"/>
              <a:gd name="connsiteY10" fmla="*/ 3190671 h 5294681"/>
              <a:gd name="connsiteX11" fmla="*/ 6876094 w 7287900"/>
              <a:gd name="connsiteY11" fmla="*/ 2969825 h 5294681"/>
              <a:gd name="connsiteX12" fmla="*/ 6740366 w 7287900"/>
              <a:gd name="connsiteY12" fmla="*/ 2625987 h 5294681"/>
              <a:gd name="connsiteX13" fmla="*/ 6532775 w 7287900"/>
              <a:gd name="connsiteY13" fmla="*/ 2160246 h 5294681"/>
              <a:gd name="connsiteX14" fmla="*/ 6238396 w 7287900"/>
              <a:gd name="connsiteY14" fmla="*/ 1698178 h 5294681"/>
              <a:gd name="connsiteX15" fmla="*/ 5804546 w 7287900"/>
              <a:gd name="connsiteY15" fmla="*/ 1208205 h 5294681"/>
              <a:gd name="connsiteX16" fmla="*/ 5334410 w 7287900"/>
              <a:gd name="connsiteY16" fmla="*/ 791264 h 5294681"/>
              <a:gd name="connsiteX17" fmla="*/ 4744352 w 7287900"/>
              <a:gd name="connsiteY17" fmla="*/ 416270 h 5294681"/>
              <a:gd name="connsiteX18" fmla="*/ 4259716 w 7287900"/>
              <a:gd name="connsiteY18" fmla="*/ 188179 h 5294681"/>
              <a:gd name="connsiteX19" fmla="*/ 4192210 w 7287900"/>
              <a:gd name="connsiteY19" fmla="*/ 157197 h 5294681"/>
              <a:gd name="connsiteX20" fmla="*/ 4046937 w 7287900"/>
              <a:gd name="connsiteY20" fmla="*/ 112257 h 5294681"/>
              <a:gd name="connsiteX21" fmla="*/ 3715470 w 7287900"/>
              <a:gd name="connsiteY21" fmla="*/ 32491 h 5294681"/>
              <a:gd name="connsiteX22" fmla="*/ 3434797 w 7287900"/>
              <a:gd name="connsiteY22" fmla="*/ 0 h 5294681"/>
              <a:gd name="connsiteX23" fmla="*/ 3144602 w 7287900"/>
              <a:gd name="connsiteY23" fmla="*/ 3801 h 5294681"/>
              <a:gd name="connsiteX24" fmla="*/ 2785558 w 7287900"/>
              <a:gd name="connsiteY24" fmla="*/ 47439 h 5294681"/>
              <a:gd name="connsiteX25" fmla="*/ 2549515 w 7287900"/>
              <a:gd name="connsiteY25" fmla="*/ 93383 h 5294681"/>
              <a:gd name="connsiteX26" fmla="*/ 2274764 w 7287900"/>
              <a:gd name="connsiteY26" fmla="*/ 166090 h 5294681"/>
              <a:gd name="connsiteX27" fmla="*/ 1781950 w 7287900"/>
              <a:gd name="connsiteY27" fmla="*/ 375941 h 5294681"/>
              <a:gd name="connsiteX28" fmla="*/ 1606731 w 7287900"/>
              <a:gd name="connsiteY28" fmla="*/ 456637 h 5294681"/>
              <a:gd name="connsiteX29" fmla="*/ 1234533 w 7287900"/>
              <a:gd name="connsiteY29" fmla="*/ 658116 h 5294681"/>
              <a:gd name="connsiteX30" fmla="*/ 911639 w 7287900"/>
              <a:gd name="connsiteY30" fmla="*/ 875566 h 5294681"/>
              <a:gd name="connsiteX31" fmla="*/ 456517 w 7287900"/>
              <a:gd name="connsiteY31" fmla="*/ 1244812 h 5294681"/>
              <a:gd name="connsiteX32" fmla="*/ 413191 w 7287900"/>
              <a:gd name="connsiteY32" fmla="*/ 1315599 h 5294681"/>
              <a:gd name="connsiteX33" fmla="*/ 169206 w 7287900"/>
              <a:gd name="connsiteY33" fmla="*/ 1664325 h 5294681"/>
              <a:gd name="connsiteX34" fmla="*/ 63023 w 7287900"/>
              <a:gd name="connsiteY34" fmla="*/ 1920788 h 5294681"/>
              <a:gd name="connsiteX35" fmla="*/ 14264 w 7287900"/>
              <a:gd name="connsiteY35" fmla="*/ 2245991 h 5294681"/>
              <a:gd name="connsiteX36" fmla="*/ 0 w 7287900"/>
              <a:gd name="connsiteY36" fmla="*/ 2768355 h 5294681"/>
              <a:gd name="connsiteX37" fmla="*/ 83537 w 7287900"/>
              <a:gd name="connsiteY37" fmla="*/ 3160391 h 5294681"/>
              <a:gd name="connsiteX38" fmla="*/ 152810 w 7287900"/>
              <a:gd name="connsiteY38" fmla="*/ 3285082 h 5294681"/>
              <a:gd name="connsiteX39" fmla="*/ 313307 w 7287900"/>
              <a:gd name="connsiteY39" fmla="*/ 3464436 h 5294681"/>
              <a:gd name="connsiteX40" fmla="*/ 416385 w 7287900"/>
              <a:gd name="connsiteY40" fmla="*/ 3550427 h 5294681"/>
              <a:gd name="connsiteX41" fmla="*/ 582112 w 7287900"/>
              <a:gd name="connsiteY41" fmla="*/ 3658516 h 5294681"/>
              <a:gd name="connsiteX42" fmla="*/ 1013131 w 7287900"/>
              <a:gd name="connsiteY42" fmla="*/ 3660175 h 5294681"/>
              <a:gd name="connsiteX43" fmla="*/ 1199788 w 7287900"/>
              <a:gd name="connsiteY43" fmla="*/ 3524675 h 5294681"/>
              <a:gd name="connsiteX44" fmla="*/ 1316281 w 7287900"/>
              <a:gd name="connsiteY44" fmla="*/ 3328228 h 5294681"/>
              <a:gd name="connsiteX45" fmla="*/ 1355713 w 7287900"/>
              <a:gd name="connsiteY45" fmla="*/ 3122592 h 5294681"/>
              <a:gd name="connsiteX46" fmla="*/ 1301427 w 7287900"/>
              <a:gd name="connsiteY46" fmla="*/ 2880456 h 5294681"/>
              <a:gd name="connsiteX47" fmla="*/ 1270429 w 7287900"/>
              <a:gd name="connsiteY47" fmla="*/ 2720437 h 5294681"/>
              <a:gd name="connsiteX48" fmla="*/ 1210941 w 7287900"/>
              <a:gd name="connsiteY48" fmla="*/ 2597498 h 5294681"/>
              <a:gd name="connsiteX49" fmla="*/ 1163577 w 7287900"/>
              <a:gd name="connsiteY49" fmla="*/ 2400026 h 5294681"/>
              <a:gd name="connsiteX50" fmla="*/ 1122480 w 7287900"/>
              <a:gd name="connsiteY50" fmla="*/ 2254474 h 5294681"/>
              <a:gd name="connsiteX51" fmla="*/ 1120847 w 7287900"/>
              <a:gd name="connsiteY51" fmla="*/ 2026016 h 5294681"/>
              <a:gd name="connsiteX52" fmla="*/ 1146668 w 7287900"/>
              <a:gd name="connsiteY52" fmla="*/ 1830864 h 5294681"/>
              <a:gd name="connsiteX53" fmla="*/ 1205156 w 7287900"/>
              <a:gd name="connsiteY53" fmla="*/ 1613383 h 5294681"/>
              <a:gd name="connsiteX54" fmla="*/ 1358155 w 7287900"/>
              <a:gd name="connsiteY54" fmla="*/ 1387009 h 5294681"/>
              <a:gd name="connsiteX55" fmla="*/ 1505179 w 7287900"/>
              <a:gd name="connsiteY55" fmla="*/ 1190638 h 5294681"/>
              <a:gd name="connsiteX56" fmla="*/ 1890385 w 7287900"/>
              <a:gd name="connsiteY56" fmla="*/ 914428 h 5294681"/>
              <a:gd name="connsiteX57" fmla="*/ 2341458 w 7287900"/>
              <a:gd name="connsiteY57" fmla="*/ 666755 h 5294681"/>
              <a:gd name="connsiteX58" fmla="*/ 2596854 w 7287900"/>
              <a:gd name="connsiteY58" fmla="*/ 566274 h 5294681"/>
              <a:gd name="connsiteX59" fmla="*/ 2995446 w 7287900"/>
              <a:gd name="connsiteY59" fmla="*/ 480634 h 5294681"/>
              <a:gd name="connsiteX60" fmla="*/ 3293152 w 7287900"/>
              <a:gd name="connsiteY60" fmla="*/ 483022 h 5294681"/>
              <a:gd name="connsiteX61" fmla="*/ 3469282 w 7287900"/>
              <a:gd name="connsiteY61" fmla="*/ 509129 h 5294681"/>
              <a:gd name="connsiteX62" fmla="*/ 3604387 w 7287900"/>
              <a:gd name="connsiteY62" fmla="*/ 554450 h 5294681"/>
              <a:gd name="connsiteX63" fmla="*/ 3895571 w 7287900"/>
              <a:gd name="connsiteY63" fmla="*/ 675505 h 5294681"/>
              <a:gd name="connsiteX64" fmla="*/ 4032082 w 7287900"/>
              <a:gd name="connsiteY64" fmla="*/ 763554 h 5294681"/>
              <a:gd name="connsiteX65" fmla="*/ 4295319 w 7287900"/>
              <a:gd name="connsiteY65" fmla="*/ 929809 h 5294681"/>
              <a:gd name="connsiteX66" fmla="*/ 4613973 w 7287900"/>
              <a:gd name="connsiteY66" fmla="*/ 1248464 h 5294681"/>
              <a:gd name="connsiteX67" fmla="*/ 5043464 w 7287900"/>
              <a:gd name="connsiteY67" fmla="*/ 1691809 h 5294681"/>
              <a:gd name="connsiteX68" fmla="*/ 5306700 w 7287900"/>
              <a:gd name="connsiteY68" fmla="*/ 2093591 h 5294681"/>
              <a:gd name="connsiteX69" fmla="*/ 5583791 w 7287900"/>
              <a:gd name="connsiteY69" fmla="*/ 2495373 h 5294681"/>
              <a:gd name="connsiteX70" fmla="*/ 5722337 w 7287900"/>
              <a:gd name="connsiteY70" fmla="*/ 2772464 h 5294681"/>
              <a:gd name="connsiteX71" fmla="*/ 5874737 w 7287900"/>
              <a:gd name="connsiteY71" fmla="*/ 3215809 h 5294681"/>
              <a:gd name="connsiteX72" fmla="*/ 5902446 w 7287900"/>
              <a:gd name="connsiteY72" fmla="*/ 3465191 h 5294681"/>
              <a:gd name="connsiteX73" fmla="*/ 5872665 w 7287900"/>
              <a:gd name="connsiteY73" fmla="*/ 3858636 h 5294681"/>
              <a:gd name="connsiteX74" fmla="*/ 5848245 w 7287900"/>
              <a:gd name="connsiteY74" fmla="*/ 4159620 h 5294681"/>
              <a:gd name="connsiteX75" fmla="*/ 5823097 w 7287900"/>
              <a:gd name="connsiteY75" fmla="*/ 4421313 h 5294681"/>
              <a:gd name="connsiteX76" fmla="*/ 5815662 w 7287900"/>
              <a:gd name="connsiteY76" fmla="*/ 4691976 h 5294681"/>
              <a:gd name="connsiteX77" fmla="*/ 5961296 w 7287900"/>
              <a:gd name="connsiteY77" fmla="*/ 5024139 h 5294681"/>
              <a:gd name="connsiteX78" fmla="*/ 6109961 w 7287900"/>
              <a:gd name="connsiteY78" fmla="*/ 5172165 h 5294681"/>
              <a:gd name="connsiteX79" fmla="*/ 6234955 w 7287900"/>
              <a:gd name="connsiteY79" fmla="*/ 5266282 h 5294681"/>
              <a:gd name="connsiteX80" fmla="*/ 6315578 w 7287900"/>
              <a:gd name="connsiteY80" fmla="*/ 5285850 h 5294681"/>
              <a:gd name="connsiteX81" fmla="*/ 6389841 w 7287900"/>
              <a:gd name="connsiteY81" fmla="*/ 5285185 h 5294681"/>
              <a:gd name="connsiteX0" fmla="*/ 6427902 w 7287900"/>
              <a:gd name="connsiteY0" fmla="*/ 5291029 h 5294681"/>
              <a:gd name="connsiteX1" fmla="*/ 6549764 w 7287900"/>
              <a:gd name="connsiteY1" fmla="*/ 5292201 h 5294681"/>
              <a:gd name="connsiteX2" fmla="*/ 6747573 w 7287900"/>
              <a:gd name="connsiteY2" fmla="*/ 5224718 h 5294681"/>
              <a:gd name="connsiteX3" fmla="*/ 7024306 w 7287900"/>
              <a:gd name="connsiteY3" fmla="*/ 5120415 h 5294681"/>
              <a:gd name="connsiteX4" fmla="*/ 7149355 w 7287900"/>
              <a:gd name="connsiteY4" fmla="*/ 4975336 h 5294681"/>
              <a:gd name="connsiteX5" fmla="*/ 7204773 w 7287900"/>
              <a:gd name="connsiteY5" fmla="*/ 4850645 h 5294681"/>
              <a:gd name="connsiteX6" fmla="*/ 7260191 w 7287900"/>
              <a:gd name="connsiteY6" fmla="*/ 4587409 h 5294681"/>
              <a:gd name="connsiteX7" fmla="*/ 7287900 w 7287900"/>
              <a:gd name="connsiteY7" fmla="*/ 4296464 h 5294681"/>
              <a:gd name="connsiteX8" fmla="*/ 7087816 w 7287900"/>
              <a:gd name="connsiteY8" fmla="*/ 3697930 h 5294681"/>
              <a:gd name="connsiteX9" fmla="*/ 7001077 w 7287900"/>
              <a:gd name="connsiteY9" fmla="*/ 3416468 h 5294681"/>
              <a:gd name="connsiteX10" fmla="*/ 6949898 w 7287900"/>
              <a:gd name="connsiteY10" fmla="*/ 3196326 h 5294681"/>
              <a:gd name="connsiteX11" fmla="*/ 6876094 w 7287900"/>
              <a:gd name="connsiteY11" fmla="*/ 2969825 h 5294681"/>
              <a:gd name="connsiteX12" fmla="*/ 6740366 w 7287900"/>
              <a:gd name="connsiteY12" fmla="*/ 2625987 h 5294681"/>
              <a:gd name="connsiteX13" fmla="*/ 6532775 w 7287900"/>
              <a:gd name="connsiteY13" fmla="*/ 2160246 h 5294681"/>
              <a:gd name="connsiteX14" fmla="*/ 6238396 w 7287900"/>
              <a:gd name="connsiteY14" fmla="*/ 1698178 h 5294681"/>
              <a:gd name="connsiteX15" fmla="*/ 5804546 w 7287900"/>
              <a:gd name="connsiteY15" fmla="*/ 1208205 h 5294681"/>
              <a:gd name="connsiteX16" fmla="*/ 5334410 w 7287900"/>
              <a:gd name="connsiteY16" fmla="*/ 791264 h 5294681"/>
              <a:gd name="connsiteX17" fmla="*/ 4744352 w 7287900"/>
              <a:gd name="connsiteY17" fmla="*/ 416270 h 5294681"/>
              <a:gd name="connsiteX18" fmla="*/ 4259716 w 7287900"/>
              <a:gd name="connsiteY18" fmla="*/ 188179 h 5294681"/>
              <a:gd name="connsiteX19" fmla="*/ 4192210 w 7287900"/>
              <a:gd name="connsiteY19" fmla="*/ 157197 h 5294681"/>
              <a:gd name="connsiteX20" fmla="*/ 4046937 w 7287900"/>
              <a:gd name="connsiteY20" fmla="*/ 112257 h 5294681"/>
              <a:gd name="connsiteX21" fmla="*/ 3715470 w 7287900"/>
              <a:gd name="connsiteY21" fmla="*/ 32491 h 5294681"/>
              <a:gd name="connsiteX22" fmla="*/ 3434797 w 7287900"/>
              <a:gd name="connsiteY22" fmla="*/ 0 h 5294681"/>
              <a:gd name="connsiteX23" fmla="*/ 3144602 w 7287900"/>
              <a:gd name="connsiteY23" fmla="*/ 3801 h 5294681"/>
              <a:gd name="connsiteX24" fmla="*/ 2785558 w 7287900"/>
              <a:gd name="connsiteY24" fmla="*/ 47439 h 5294681"/>
              <a:gd name="connsiteX25" fmla="*/ 2549515 w 7287900"/>
              <a:gd name="connsiteY25" fmla="*/ 93383 h 5294681"/>
              <a:gd name="connsiteX26" fmla="*/ 2274764 w 7287900"/>
              <a:gd name="connsiteY26" fmla="*/ 166090 h 5294681"/>
              <a:gd name="connsiteX27" fmla="*/ 1781950 w 7287900"/>
              <a:gd name="connsiteY27" fmla="*/ 375941 h 5294681"/>
              <a:gd name="connsiteX28" fmla="*/ 1606731 w 7287900"/>
              <a:gd name="connsiteY28" fmla="*/ 456637 h 5294681"/>
              <a:gd name="connsiteX29" fmla="*/ 1234533 w 7287900"/>
              <a:gd name="connsiteY29" fmla="*/ 658116 h 5294681"/>
              <a:gd name="connsiteX30" fmla="*/ 911639 w 7287900"/>
              <a:gd name="connsiteY30" fmla="*/ 875566 h 5294681"/>
              <a:gd name="connsiteX31" fmla="*/ 456517 w 7287900"/>
              <a:gd name="connsiteY31" fmla="*/ 1244812 h 5294681"/>
              <a:gd name="connsiteX32" fmla="*/ 413191 w 7287900"/>
              <a:gd name="connsiteY32" fmla="*/ 1315599 h 5294681"/>
              <a:gd name="connsiteX33" fmla="*/ 169206 w 7287900"/>
              <a:gd name="connsiteY33" fmla="*/ 1664325 h 5294681"/>
              <a:gd name="connsiteX34" fmla="*/ 63023 w 7287900"/>
              <a:gd name="connsiteY34" fmla="*/ 1920788 h 5294681"/>
              <a:gd name="connsiteX35" fmla="*/ 14264 w 7287900"/>
              <a:gd name="connsiteY35" fmla="*/ 2245991 h 5294681"/>
              <a:gd name="connsiteX36" fmla="*/ 0 w 7287900"/>
              <a:gd name="connsiteY36" fmla="*/ 2768355 h 5294681"/>
              <a:gd name="connsiteX37" fmla="*/ 83537 w 7287900"/>
              <a:gd name="connsiteY37" fmla="*/ 3160391 h 5294681"/>
              <a:gd name="connsiteX38" fmla="*/ 152810 w 7287900"/>
              <a:gd name="connsiteY38" fmla="*/ 3285082 h 5294681"/>
              <a:gd name="connsiteX39" fmla="*/ 313307 w 7287900"/>
              <a:gd name="connsiteY39" fmla="*/ 3464436 h 5294681"/>
              <a:gd name="connsiteX40" fmla="*/ 416385 w 7287900"/>
              <a:gd name="connsiteY40" fmla="*/ 3550427 h 5294681"/>
              <a:gd name="connsiteX41" fmla="*/ 582112 w 7287900"/>
              <a:gd name="connsiteY41" fmla="*/ 3658516 h 5294681"/>
              <a:gd name="connsiteX42" fmla="*/ 1013131 w 7287900"/>
              <a:gd name="connsiteY42" fmla="*/ 3660175 h 5294681"/>
              <a:gd name="connsiteX43" fmla="*/ 1199788 w 7287900"/>
              <a:gd name="connsiteY43" fmla="*/ 3524675 h 5294681"/>
              <a:gd name="connsiteX44" fmla="*/ 1316281 w 7287900"/>
              <a:gd name="connsiteY44" fmla="*/ 3328228 h 5294681"/>
              <a:gd name="connsiteX45" fmla="*/ 1355713 w 7287900"/>
              <a:gd name="connsiteY45" fmla="*/ 3122592 h 5294681"/>
              <a:gd name="connsiteX46" fmla="*/ 1301427 w 7287900"/>
              <a:gd name="connsiteY46" fmla="*/ 2880456 h 5294681"/>
              <a:gd name="connsiteX47" fmla="*/ 1270429 w 7287900"/>
              <a:gd name="connsiteY47" fmla="*/ 2720437 h 5294681"/>
              <a:gd name="connsiteX48" fmla="*/ 1210941 w 7287900"/>
              <a:gd name="connsiteY48" fmla="*/ 2597498 h 5294681"/>
              <a:gd name="connsiteX49" fmla="*/ 1163577 w 7287900"/>
              <a:gd name="connsiteY49" fmla="*/ 2400026 h 5294681"/>
              <a:gd name="connsiteX50" fmla="*/ 1122480 w 7287900"/>
              <a:gd name="connsiteY50" fmla="*/ 2254474 h 5294681"/>
              <a:gd name="connsiteX51" fmla="*/ 1120847 w 7287900"/>
              <a:gd name="connsiteY51" fmla="*/ 2026016 h 5294681"/>
              <a:gd name="connsiteX52" fmla="*/ 1146668 w 7287900"/>
              <a:gd name="connsiteY52" fmla="*/ 1830864 h 5294681"/>
              <a:gd name="connsiteX53" fmla="*/ 1205156 w 7287900"/>
              <a:gd name="connsiteY53" fmla="*/ 1613383 h 5294681"/>
              <a:gd name="connsiteX54" fmla="*/ 1358155 w 7287900"/>
              <a:gd name="connsiteY54" fmla="*/ 1387009 h 5294681"/>
              <a:gd name="connsiteX55" fmla="*/ 1505179 w 7287900"/>
              <a:gd name="connsiteY55" fmla="*/ 1190638 h 5294681"/>
              <a:gd name="connsiteX56" fmla="*/ 1890385 w 7287900"/>
              <a:gd name="connsiteY56" fmla="*/ 914428 h 5294681"/>
              <a:gd name="connsiteX57" fmla="*/ 2341458 w 7287900"/>
              <a:gd name="connsiteY57" fmla="*/ 666755 h 5294681"/>
              <a:gd name="connsiteX58" fmla="*/ 2596854 w 7287900"/>
              <a:gd name="connsiteY58" fmla="*/ 566274 h 5294681"/>
              <a:gd name="connsiteX59" fmla="*/ 2995446 w 7287900"/>
              <a:gd name="connsiteY59" fmla="*/ 480634 h 5294681"/>
              <a:gd name="connsiteX60" fmla="*/ 3293152 w 7287900"/>
              <a:gd name="connsiteY60" fmla="*/ 483022 h 5294681"/>
              <a:gd name="connsiteX61" fmla="*/ 3469282 w 7287900"/>
              <a:gd name="connsiteY61" fmla="*/ 509129 h 5294681"/>
              <a:gd name="connsiteX62" fmla="*/ 3604387 w 7287900"/>
              <a:gd name="connsiteY62" fmla="*/ 554450 h 5294681"/>
              <a:gd name="connsiteX63" fmla="*/ 3895571 w 7287900"/>
              <a:gd name="connsiteY63" fmla="*/ 675505 h 5294681"/>
              <a:gd name="connsiteX64" fmla="*/ 4032082 w 7287900"/>
              <a:gd name="connsiteY64" fmla="*/ 763554 h 5294681"/>
              <a:gd name="connsiteX65" fmla="*/ 4295319 w 7287900"/>
              <a:gd name="connsiteY65" fmla="*/ 929809 h 5294681"/>
              <a:gd name="connsiteX66" fmla="*/ 4613973 w 7287900"/>
              <a:gd name="connsiteY66" fmla="*/ 1248464 h 5294681"/>
              <a:gd name="connsiteX67" fmla="*/ 5043464 w 7287900"/>
              <a:gd name="connsiteY67" fmla="*/ 1691809 h 5294681"/>
              <a:gd name="connsiteX68" fmla="*/ 5306700 w 7287900"/>
              <a:gd name="connsiteY68" fmla="*/ 2093591 h 5294681"/>
              <a:gd name="connsiteX69" fmla="*/ 5583791 w 7287900"/>
              <a:gd name="connsiteY69" fmla="*/ 2495373 h 5294681"/>
              <a:gd name="connsiteX70" fmla="*/ 5722337 w 7287900"/>
              <a:gd name="connsiteY70" fmla="*/ 2772464 h 5294681"/>
              <a:gd name="connsiteX71" fmla="*/ 5874737 w 7287900"/>
              <a:gd name="connsiteY71" fmla="*/ 3215809 h 5294681"/>
              <a:gd name="connsiteX72" fmla="*/ 5902446 w 7287900"/>
              <a:gd name="connsiteY72" fmla="*/ 3465191 h 5294681"/>
              <a:gd name="connsiteX73" fmla="*/ 5872665 w 7287900"/>
              <a:gd name="connsiteY73" fmla="*/ 3858636 h 5294681"/>
              <a:gd name="connsiteX74" fmla="*/ 5848245 w 7287900"/>
              <a:gd name="connsiteY74" fmla="*/ 4159620 h 5294681"/>
              <a:gd name="connsiteX75" fmla="*/ 5823097 w 7287900"/>
              <a:gd name="connsiteY75" fmla="*/ 4421313 h 5294681"/>
              <a:gd name="connsiteX76" fmla="*/ 5815662 w 7287900"/>
              <a:gd name="connsiteY76" fmla="*/ 4691976 h 5294681"/>
              <a:gd name="connsiteX77" fmla="*/ 5961296 w 7287900"/>
              <a:gd name="connsiteY77" fmla="*/ 5024139 h 5294681"/>
              <a:gd name="connsiteX78" fmla="*/ 6109961 w 7287900"/>
              <a:gd name="connsiteY78" fmla="*/ 5172165 h 5294681"/>
              <a:gd name="connsiteX79" fmla="*/ 6234955 w 7287900"/>
              <a:gd name="connsiteY79" fmla="*/ 5266282 h 5294681"/>
              <a:gd name="connsiteX80" fmla="*/ 6315578 w 7287900"/>
              <a:gd name="connsiteY80" fmla="*/ 5285850 h 5294681"/>
              <a:gd name="connsiteX81" fmla="*/ 6389841 w 7287900"/>
              <a:gd name="connsiteY81" fmla="*/ 5285185 h 5294681"/>
              <a:gd name="connsiteX0" fmla="*/ 6427902 w 7260191"/>
              <a:gd name="connsiteY0" fmla="*/ 5291029 h 5294681"/>
              <a:gd name="connsiteX1" fmla="*/ 6549764 w 7260191"/>
              <a:gd name="connsiteY1" fmla="*/ 5292201 h 5294681"/>
              <a:gd name="connsiteX2" fmla="*/ 6747573 w 7260191"/>
              <a:gd name="connsiteY2" fmla="*/ 5224718 h 5294681"/>
              <a:gd name="connsiteX3" fmla="*/ 7024306 w 7260191"/>
              <a:gd name="connsiteY3" fmla="*/ 5120415 h 5294681"/>
              <a:gd name="connsiteX4" fmla="*/ 7149355 w 7260191"/>
              <a:gd name="connsiteY4" fmla="*/ 4975336 h 5294681"/>
              <a:gd name="connsiteX5" fmla="*/ 7204773 w 7260191"/>
              <a:gd name="connsiteY5" fmla="*/ 4850645 h 5294681"/>
              <a:gd name="connsiteX6" fmla="*/ 7260191 w 7260191"/>
              <a:gd name="connsiteY6" fmla="*/ 4587409 h 5294681"/>
              <a:gd name="connsiteX7" fmla="*/ 7255401 w 7260191"/>
              <a:gd name="connsiteY7" fmla="*/ 4281363 h 5294681"/>
              <a:gd name="connsiteX8" fmla="*/ 7087816 w 7260191"/>
              <a:gd name="connsiteY8" fmla="*/ 3697930 h 5294681"/>
              <a:gd name="connsiteX9" fmla="*/ 7001077 w 7260191"/>
              <a:gd name="connsiteY9" fmla="*/ 3416468 h 5294681"/>
              <a:gd name="connsiteX10" fmla="*/ 6949898 w 7260191"/>
              <a:gd name="connsiteY10" fmla="*/ 3196326 h 5294681"/>
              <a:gd name="connsiteX11" fmla="*/ 6876094 w 7260191"/>
              <a:gd name="connsiteY11" fmla="*/ 2969825 h 5294681"/>
              <a:gd name="connsiteX12" fmla="*/ 6740366 w 7260191"/>
              <a:gd name="connsiteY12" fmla="*/ 2625987 h 5294681"/>
              <a:gd name="connsiteX13" fmla="*/ 6532775 w 7260191"/>
              <a:gd name="connsiteY13" fmla="*/ 2160246 h 5294681"/>
              <a:gd name="connsiteX14" fmla="*/ 6238396 w 7260191"/>
              <a:gd name="connsiteY14" fmla="*/ 1698178 h 5294681"/>
              <a:gd name="connsiteX15" fmla="*/ 5804546 w 7260191"/>
              <a:gd name="connsiteY15" fmla="*/ 1208205 h 5294681"/>
              <a:gd name="connsiteX16" fmla="*/ 5334410 w 7260191"/>
              <a:gd name="connsiteY16" fmla="*/ 791264 h 5294681"/>
              <a:gd name="connsiteX17" fmla="*/ 4744352 w 7260191"/>
              <a:gd name="connsiteY17" fmla="*/ 416270 h 5294681"/>
              <a:gd name="connsiteX18" fmla="*/ 4259716 w 7260191"/>
              <a:gd name="connsiteY18" fmla="*/ 188179 h 5294681"/>
              <a:gd name="connsiteX19" fmla="*/ 4192210 w 7260191"/>
              <a:gd name="connsiteY19" fmla="*/ 157197 h 5294681"/>
              <a:gd name="connsiteX20" fmla="*/ 4046937 w 7260191"/>
              <a:gd name="connsiteY20" fmla="*/ 112257 h 5294681"/>
              <a:gd name="connsiteX21" fmla="*/ 3715470 w 7260191"/>
              <a:gd name="connsiteY21" fmla="*/ 32491 h 5294681"/>
              <a:gd name="connsiteX22" fmla="*/ 3434797 w 7260191"/>
              <a:gd name="connsiteY22" fmla="*/ 0 h 5294681"/>
              <a:gd name="connsiteX23" fmla="*/ 3144602 w 7260191"/>
              <a:gd name="connsiteY23" fmla="*/ 3801 h 5294681"/>
              <a:gd name="connsiteX24" fmla="*/ 2785558 w 7260191"/>
              <a:gd name="connsiteY24" fmla="*/ 47439 h 5294681"/>
              <a:gd name="connsiteX25" fmla="*/ 2549515 w 7260191"/>
              <a:gd name="connsiteY25" fmla="*/ 93383 h 5294681"/>
              <a:gd name="connsiteX26" fmla="*/ 2274764 w 7260191"/>
              <a:gd name="connsiteY26" fmla="*/ 166090 h 5294681"/>
              <a:gd name="connsiteX27" fmla="*/ 1781950 w 7260191"/>
              <a:gd name="connsiteY27" fmla="*/ 375941 h 5294681"/>
              <a:gd name="connsiteX28" fmla="*/ 1606731 w 7260191"/>
              <a:gd name="connsiteY28" fmla="*/ 456637 h 5294681"/>
              <a:gd name="connsiteX29" fmla="*/ 1234533 w 7260191"/>
              <a:gd name="connsiteY29" fmla="*/ 658116 h 5294681"/>
              <a:gd name="connsiteX30" fmla="*/ 911639 w 7260191"/>
              <a:gd name="connsiteY30" fmla="*/ 875566 h 5294681"/>
              <a:gd name="connsiteX31" fmla="*/ 456517 w 7260191"/>
              <a:gd name="connsiteY31" fmla="*/ 1244812 h 5294681"/>
              <a:gd name="connsiteX32" fmla="*/ 413191 w 7260191"/>
              <a:gd name="connsiteY32" fmla="*/ 1315599 h 5294681"/>
              <a:gd name="connsiteX33" fmla="*/ 169206 w 7260191"/>
              <a:gd name="connsiteY33" fmla="*/ 1664325 h 5294681"/>
              <a:gd name="connsiteX34" fmla="*/ 63023 w 7260191"/>
              <a:gd name="connsiteY34" fmla="*/ 1920788 h 5294681"/>
              <a:gd name="connsiteX35" fmla="*/ 14264 w 7260191"/>
              <a:gd name="connsiteY35" fmla="*/ 2245991 h 5294681"/>
              <a:gd name="connsiteX36" fmla="*/ 0 w 7260191"/>
              <a:gd name="connsiteY36" fmla="*/ 2768355 h 5294681"/>
              <a:gd name="connsiteX37" fmla="*/ 83537 w 7260191"/>
              <a:gd name="connsiteY37" fmla="*/ 3160391 h 5294681"/>
              <a:gd name="connsiteX38" fmla="*/ 152810 w 7260191"/>
              <a:gd name="connsiteY38" fmla="*/ 3285082 h 5294681"/>
              <a:gd name="connsiteX39" fmla="*/ 313307 w 7260191"/>
              <a:gd name="connsiteY39" fmla="*/ 3464436 h 5294681"/>
              <a:gd name="connsiteX40" fmla="*/ 416385 w 7260191"/>
              <a:gd name="connsiteY40" fmla="*/ 3550427 h 5294681"/>
              <a:gd name="connsiteX41" fmla="*/ 582112 w 7260191"/>
              <a:gd name="connsiteY41" fmla="*/ 3658516 h 5294681"/>
              <a:gd name="connsiteX42" fmla="*/ 1013131 w 7260191"/>
              <a:gd name="connsiteY42" fmla="*/ 3660175 h 5294681"/>
              <a:gd name="connsiteX43" fmla="*/ 1199788 w 7260191"/>
              <a:gd name="connsiteY43" fmla="*/ 3524675 h 5294681"/>
              <a:gd name="connsiteX44" fmla="*/ 1316281 w 7260191"/>
              <a:gd name="connsiteY44" fmla="*/ 3328228 h 5294681"/>
              <a:gd name="connsiteX45" fmla="*/ 1355713 w 7260191"/>
              <a:gd name="connsiteY45" fmla="*/ 3122592 h 5294681"/>
              <a:gd name="connsiteX46" fmla="*/ 1301427 w 7260191"/>
              <a:gd name="connsiteY46" fmla="*/ 2880456 h 5294681"/>
              <a:gd name="connsiteX47" fmla="*/ 1270429 w 7260191"/>
              <a:gd name="connsiteY47" fmla="*/ 2720437 h 5294681"/>
              <a:gd name="connsiteX48" fmla="*/ 1210941 w 7260191"/>
              <a:gd name="connsiteY48" fmla="*/ 2597498 h 5294681"/>
              <a:gd name="connsiteX49" fmla="*/ 1163577 w 7260191"/>
              <a:gd name="connsiteY49" fmla="*/ 2400026 h 5294681"/>
              <a:gd name="connsiteX50" fmla="*/ 1122480 w 7260191"/>
              <a:gd name="connsiteY50" fmla="*/ 2254474 h 5294681"/>
              <a:gd name="connsiteX51" fmla="*/ 1120847 w 7260191"/>
              <a:gd name="connsiteY51" fmla="*/ 2026016 h 5294681"/>
              <a:gd name="connsiteX52" fmla="*/ 1146668 w 7260191"/>
              <a:gd name="connsiteY52" fmla="*/ 1830864 h 5294681"/>
              <a:gd name="connsiteX53" fmla="*/ 1205156 w 7260191"/>
              <a:gd name="connsiteY53" fmla="*/ 1613383 h 5294681"/>
              <a:gd name="connsiteX54" fmla="*/ 1358155 w 7260191"/>
              <a:gd name="connsiteY54" fmla="*/ 1387009 h 5294681"/>
              <a:gd name="connsiteX55" fmla="*/ 1505179 w 7260191"/>
              <a:gd name="connsiteY55" fmla="*/ 1190638 h 5294681"/>
              <a:gd name="connsiteX56" fmla="*/ 1890385 w 7260191"/>
              <a:gd name="connsiteY56" fmla="*/ 914428 h 5294681"/>
              <a:gd name="connsiteX57" fmla="*/ 2341458 w 7260191"/>
              <a:gd name="connsiteY57" fmla="*/ 666755 h 5294681"/>
              <a:gd name="connsiteX58" fmla="*/ 2596854 w 7260191"/>
              <a:gd name="connsiteY58" fmla="*/ 566274 h 5294681"/>
              <a:gd name="connsiteX59" fmla="*/ 2995446 w 7260191"/>
              <a:gd name="connsiteY59" fmla="*/ 480634 h 5294681"/>
              <a:gd name="connsiteX60" fmla="*/ 3293152 w 7260191"/>
              <a:gd name="connsiteY60" fmla="*/ 483022 h 5294681"/>
              <a:gd name="connsiteX61" fmla="*/ 3469282 w 7260191"/>
              <a:gd name="connsiteY61" fmla="*/ 509129 h 5294681"/>
              <a:gd name="connsiteX62" fmla="*/ 3604387 w 7260191"/>
              <a:gd name="connsiteY62" fmla="*/ 554450 h 5294681"/>
              <a:gd name="connsiteX63" fmla="*/ 3895571 w 7260191"/>
              <a:gd name="connsiteY63" fmla="*/ 675505 h 5294681"/>
              <a:gd name="connsiteX64" fmla="*/ 4032082 w 7260191"/>
              <a:gd name="connsiteY64" fmla="*/ 763554 h 5294681"/>
              <a:gd name="connsiteX65" fmla="*/ 4295319 w 7260191"/>
              <a:gd name="connsiteY65" fmla="*/ 929809 h 5294681"/>
              <a:gd name="connsiteX66" fmla="*/ 4613973 w 7260191"/>
              <a:gd name="connsiteY66" fmla="*/ 1248464 h 5294681"/>
              <a:gd name="connsiteX67" fmla="*/ 5043464 w 7260191"/>
              <a:gd name="connsiteY67" fmla="*/ 1691809 h 5294681"/>
              <a:gd name="connsiteX68" fmla="*/ 5306700 w 7260191"/>
              <a:gd name="connsiteY68" fmla="*/ 2093591 h 5294681"/>
              <a:gd name="connsiteX69" fmla="*/ 5583791 w 7260191"/>
              <a:gd name="connsiteY69" fmla="*/ 2495373 h 5294681"/>
              <a:gd name="connsiteX70" fmla="*/ 5722337 w 7260191"/>
              <a:gd name="connsiteY70" fmla="*/ 2772464 h 5294681"/>
              <a:gd name="connsiteX71" fmla="*/ 5874737 w 7260191"/>
              <a:gd name="connsiteY71" fmla="*/ 3215809 h 5294681"/>
              <a:gd name="connsiteX72" fmla="*/ 5902446 w 7260191"/>
              <a:gd name="connsiteY72" fmla="*/ 3465191 h 5294681"/>
              <a:gd name="connsiteX73" fmla="*/ 5872665 w 7260191"/>
              <a:gd name="connsiteY73" fmla="*/ 3858636 h 5294681"/>
              <a:gd name="connsiteX74" fmla="*/ 5848245 w 7260191"/>
              <a:gd name="connsiteY74" fmla="*/ 4159620 h 5294681"/>
              <a:gd name="connsiteX75" fmla="*/ 5823097 w 7260191"/>
              <a:gd name="connsiteY75" fmla="*/ 4421313 h 5294681"/>
              <a:gd name="connsiteX76" fmla="*/ 5815662 w 7260191"/>
              <a:gd name="connsiteY76" fmla="*/ 4691976 h 5294681"/>
              <a:gd name="connsiteX77" fmla="*/ 5961296 w 7260191"/>
              <a:gd name="connsiteY77" fmla="*/ 5024139 h 5294681"/>
              <a:gd name="connsiteX78" fmla="*/ 6109961 w 7260191"/>
              <a:gd name="connsiteY78" fmla="*/ 5172165 h 5294681"/>
              <a:gd name="connsiteX79" fmla="*/ 6234955 w 7260191"/>
              <a:gd name="connsiteY79" fmla="*/ 5266282 h 5294681"/>
              <a:gd name="connsiteX80" fmla="*/ 6315578 w 7260191"/>
              <a:gd name="connsiteY80" fmla="*/ 5285850 h 5294681"/>
              <a:gd name="connsiteX81" fmla="*/ 6389841 w 7260191"/>
              <a:gd name="connsiteY81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60191 w 7265875"/>
              <a:gd name="connsiteY6" fmla="*/ 4587409 h 5294681"/>
              <a:gd name="connsiteX7" fmla="*/ 7255401 w 7265875"/>
              <a:gd name="connsiteY7" fmla="*/ 4281363 h 5294681"/>
              <a:gd name="connsiteX8" fmla="*/ 7087816 w 7265875"/>
              <a:gd name="connsiteY8" fmla="*/ 3697930 h 5294681"/>
              <a:gd name="connsiteX9" fmla="*/ 7001077 w 7265875"/>
              <a:gd name="connsiteY9" fmla="*/ 3416468 h 5294681"/>
              <a:gd name="connsiteX10" fmla="*/ 6949898 w 7265875"/>
              <a:gd name="connsiteY10" fmla="*/ 3196326 h 5294681"/>
              <a:gd name="connsiteX11" fmla="*/ 6876094 w 7265875"/>
              <a:gd name="connsiteY11" fmla="*/ 2969825 h 5294681"/>
              <a:gd name="connsiteX12" fmla="*/ 6740366 w 7265875"/>
              <a:gd name="connsiteY12" fmla="*/ 2625987 h 5294681"/>
              <a:gd name="connsiteX13" fmla="*/ 6532775 w 7265875"/>
              <a:gd name="connsiteY13" fmla="*/ 2160246 h 5294681"/>
              <a:gd name="connsiteX14" fmla="*/ 6238396 w 7265875"/>
              <a:gd name="connsiteY14" fmla="*/ 1698178 h 5294681"/>
              <a:gd name="connsiteX15" fmla="*/ 5804546 w 7265875"/>
              <a:gd name="connsiteY15" fmla="*/ 1208205 h 5294681"/>
              <a:gd name="connsiteX16" fmla="*/ 5334410 w 7265875"/>
              <a:gd name="connsiteY16" fmla="*/ 791264 h 5294681"/>
              <a:gd name="connsiteX17" fmla="*/ 4744352 w 7265875"/>
              <a:gd name="connsiteY17" fmla="*/ 416270 h 5294681"/>
              <a:gd name="connsiteX18" fmla="*/ 4259716 w 7265875"/>
              <a:gd name="connsiteY18" fmla="*/ 188179 h 5294681"/>
              <a:gd name="connsiteX19" fmla="*/ 4192210 w 7265875"/>
              <a:gd name="connsiteY19" fmla="*/ 157197 h 5294681"/>
              <a:gd name="connsiteX20" fmla="*/ 4046937 w 7265875"/>
              <a:gd name="connsiteY20" fmla="*/ 112257 h 5294681"/>
              <a:gd name="connsiteX21" fmla="*/ 3715470 w 7265875"/>
              <a:gd name="connsiteY21" fmla="*/ 32491 h 5294681"/>
              <a:gd name="connsiteX22" fmla="*/ 3434797 w 7265875"/>
              <a:gd name="connsiteY22" fmla="*/ 0 h 5294681"/>
              <a:gd name="connsiteX23" fmla="*/ 3144602 w 7265875"/>
              <a:gd name="connsiteY23" fmla="*/ 3801 h 5294681"/>
              <a:gd name="connsiteX24" fmla="*/ 2785558 w 7265875"/>
              <a:gd name="connsiteY24" fmla="*/ 47439 h 5294681"/>
              <a:gd name="connsiteX25" fmla="*/ 2549515 w 7265875"/>
              <a:gd name="connsiteY25" fmla="*/ 93383 h 5294681"/>
              <a:gd name="connsiteX26" fmla="*/ 2274764 w 7265875"/>
              <a:gd name="connsiteY26" fmla="*/ 166090 h 5294681"/>
              <a:gd name="connsiteX27" fmla="*/ 1781950 w 7265875"/>
              <a:gd name="connsiteY27" fmla="*/ 375941 h 5294681"/>
              <a:gd name="connsiteX28" fmla="*/ 1606731 w 7265875"/>
              <a:gd name="connsiteY28" fmla="*/ 456637 h 5294681"/>
              <a:gd name="connsiteX29" fmla="*/ 1234533 w 7265875"/>
              <a:gd name="connsiteY29" fmla="*/ 658116 h 5294681"/>
              <a:gd name="connsiteX30" fmla="*/ 911639 w 7265875"/>
              <a:gd name="connsiteY30" fmla="*/ 875566 h 5294681"/>
              <a:gd name="connsiteX31" fmla="*/ 456517 w 7265875"/>
              <a:gd name="connsiteY31" fmla="*/ 1244812 h 5294681"/>
              <a:gd name="connsiteX32" fmla="*/ 413191 w 7265875"/>
              <a:gd name="connsiteY32" fmla="*/ 1315599 h 5294681"/>
              <a:gd name="connsiteX33" fmla="*/ 169206 w 7265875"/>
              <a:gd name="connsiteY33" fmla="*/ 1664325 h 5294681"/>
              <a:gd name="connsiteX34" fmla="*/ 63023 w 7265875"/>
              <a:gd name="connsiteY34" fmla="*/ 1920788 h 5294681"/>
              <a:gd name="connsiteX35" fmla="*/ 14264 w 7265875"/>
              <a:gd name="connsiteY35" fmla="*/ 2245991 h 5294681"/>
              <a:gd name="connsiteX36" fmla="*/ 0 w 7265875"/>
              <a:gd name="connsiteY36" fmla="*/ 2768355 h 5294681"/>
              <a:gd name="connsiteX37" fmla="*/ 83537 w 7265875"/>
              <a:gd name="connsiteY37" fmla="*/ 3160391 h 5294681"/>
              <a:gd name="connsiteX38" fmla="*/ 152810 w 7265875"/>
              <a:gd name="connsiteY38" fmla="*/ 3285082 h 5294681"/>
              <a:gd name="connsiteX39" fmla="*/ 313307 w 7265875"/>
              <a:gd name="connsiteY39" fmla="*/ 3464436 h 5294681"/>
              <a:gd name="connsiteX40" fmla="*/ 416385 w 7265875"/>
              <a:gd name="connsiteY40" fmla="*/ 3550427 h 5294681"/>
              <a:gd name="connsiteX41" fmla="*/ 582112 w 7265875"/>
              <a:gd name="connsiteY41" fmla="*/ 3658516 h 5294681"/>
              <a:gd name="connsiteX42" fmla="*/ 1013131 w 7265875"/>
              <a:gd name="connsiteY42" fmla="*/ 3660175 h 5294681"/>
              <a:gd name="connsiteX43" fmla="*/ 1199788 w 7265875"/>
              <a:gd name="connsiteY43" fmla="*/ 3524675 h 5294681"/>
              <a:gd name="connsiteX44" fmla="*/ 1316281 w 7265875"/>
              <a:gd name="connsiteY44" fmla="*/ 3328228 h 5294681"/>
              <a:gd name="connsiteX45" fmla="*/ 1355713 w 7265875"/>
              <a:gd name="connsiteY45" fmla="*/ 3122592 h 5294681"/>
              <a:gd name="connsiteX46" fmla="*/ 1301427 w 7265875"/>
              <a:gd name="connsiteY46" fmla="*/ 2880456 h 5294681"/>
              <a:gd name="connsiteX47" fmla="*/ 1270429 w 7265875"/>
              <a:gd name="connsiteY47" fmla="*/ 2720437 h 5294681"/>
              <a:gd name="connsiteX48" fmla="*/ 1210941 w 7265875"/>
              <a:gd name="connsiteY48" fmla="*/ 2597498 h 5294681"/>
              <a:gd name="connsiteX49" fmla="*/ 1163577 w 7265875"/>
              <a:gd name="connsiteY49" fmla="*/ 2400026 h 5294681"/>
              <a:gd name="connsiteX50" fmla="*/ 1122480 w 7265875"/>
              <a:gd name="connsiteY50" fmla="*/ 2254474 h 5294681"/>
              <a:gd name="connsiteX51" fmla="*/ 1120847 w 7265875"/>
              <a:gd name="connsiteY51" fmla="*/ 2026016 h 5294681"/>
              <a:gd name="connsiteX52" fmla="*/ 1146668 w 7265875"/>
              <a:gd name="connsiteY52" fmla="*/ 1830864 h 5294681"/>
              <a:gd name="connsiteX53" fmla="*/ 1205156 w 7265875"/>
              <a:gd name="connsiteY53" fmla="*/ 1613383 h 5294681"/>
              <a:gd name="connsiteX54" fmla="*/ 1358155 w 7265875"/>
              <a:gd name="connsiteY54" fmla="*/ 1387009 h 5294681"/>
              <a:gd name="connsiteX55" fmla="*/ 1505179 w 7265875"/>
              <a:gd name="connsiteY55" fmla="*/ 1190638 h 5294681"/>
              <a:gd name="connsiteX56" fmla="*/ 1890385 w 7265875"/>
              <a:gd name="connsiteY56" fmla="*/ 914428 h 5294681"/>
              <a:gd name="connsiteX57" fmla="*/ 2341458 w 7265875"/>
              <a:gd name="connsiteY57" fmla="*/ 666755 h 5294681"/>
              <a:gd name="connsiteX58" fmla="*/ 2596854 w 7265875"/>
              <a:gd name="connsiteY58" fmla="*/ 566274 h 5294681"/>
              <a:gd name="connsiteX59" fmla="*/ 2995446 w 7265875"/>
              <a:gd name="connsiteY59" fmla="*/ 480634 h 5294681"/>
              <a:gd name="connsiteX60" fmla="*/ 3293152 w 7265875"/>
              <a:gd name="connsiteY60" fmla="*/ 483022 h 5294681"/>
              <a:gd name="connsiteX61" fmla="*/ 3469282 w 7265875"/>
              <a:gd name="connsiteY61" fmla="*/ 509129 h 5294681"/>
              <a:gd name="connsiteX62" fmla="*/ 3604387 w 7265875"/>
              <a:gd name="connsiteY62" fmla="*/ 554450 h 5294681"/>
              <a:gd name="connsiteX63" fmla="*/ 3895571 w 7265875"/>
              <a:gd name="connsiteY63" fmla="*/ 675505 h 5294681"/>
              <a:gd name="connsiteX64" fmla="*/ 4032082 w 7265875"/>
              <a:gd name="connsiteY64" fmla="*/ 763554 h 5294681"/>
              <a:gd name="connsiteX65" fmla="*/ 4295319 w 7265875"/>
              <a:gd name="connsiteY65" fmla="*/ 929809 h 5294681"/>
              <a:gd name="connsiteX66" fmla="*/ 4613973 w 7265875"/>
              <a:gd name="connsiteY66" fmla="*/ 1248464 h 5294681"/>
              <a:gd name="connsiteX67" fmla="*/ 5043464 w 7265875"/>
              <a:gd name="connsiteY67" fmla="*/ 1691809 h 5294681"/>
              <a:gd name="connsiteX68" fmla="*/ 5306700 w 7265875"/>
              <a:gd name="connsiteY68" fmla="*/ 2093591 h 5294681"/>
              <a:gd name="connsiteX69" fmla="*/ 5583791 w 7265875"/>
              <a:gd name="connsiteY69" fmla="*/ 2495373 h 5294681"/>
              <a:gd name="connsiteX70" fmla="*/ 5722337 w 7265875"/>
              <a:gd name="connsiteY70" fmla="*/ 2772464 h 5294681"/>
              <a:gd name="connsiteX71" fmla="*/ 5874737 w 7265875"/>
              <a:gd name="connsiteY71" fmla="*/ 3215809 h 5294681"/>
              <a:gd name="connsiteX72" fmla="*/ 5902446 w 7265875"/>
              <a:gd name="connsiteY72" fmla="*/ 3465191 h 5294681"/>
              <a:gd name="connsiteX73" fmla="*/ 5872665 w 7265875"/>
              <a:gd name="connsiteY73" fmla="*/ 3858636 h 5294681"/>
              <a:gd name="connsiteX74" fmla="*/ 5848245 w 7265875"/>
              <a:gd name="connsiteY74" fmla="*/ 4159620 h 5294681"/>
              <a:gd name="connsiteX75" fmla="*/ 5823097 w 7265875"/>
              <a:gd name="connsiteY75" fmla="*/ 4421313 h 5294681"/>
              <a:gd name="connsiteX76" fmla="*/ 5815662 w 7265875"/>
              <a:gd name="connsiteY76" fmla="*/ 4691976 h 5294681"/>
              <a:gd name="connsiteX77" fmla="*/ 5961296 w 7265875"/>
              <a:gd name="connsiteY77" fmla="*/ 5024139 h 5294681"/>
              <a:gd name="connsiteX78" fmla="*/ 6109961 w 7265875"/>
              <a:gd name="connsiteY78" fmla="*/ 5172165 h 5294681"/>
              <a:gd name="connsiteX79" fmla="*/ 6234955 w 7265875"/>
              <a:gd name="connsiteY79" fmla="*/ 5266282 h 5294681"/>
              <a:gd name="connsiteX80" fmla="*/ 6315578 w 7265875"/>
              <a:gd name="connsiteY80" fmla="*/ 5285850 h 5294681"/>
              <a:gd name="connsiteX81" fmla="*/ 6389841 w 7265875"/>
              <a:gd name="connsiteY81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583791 w 7265875"/>
              <a:gd name="connsiteY70" fmla="*/ 2495373 h 5294681"/>
              <a:gd name="connsiteX71" fmla="*/ 5722337 w 7265875"/>
              <a:gd name="connsiteY71" fmla="*/ 2772464 h 5294681"/>
              <a:gd name="connsiteX72" fmla="*/ 5874737 w 7265875"/>
              <a:gd name="connsiteY72" fmla="*/ 3215809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15662 w 7265875"/>
              <a:gd name="connsiteY77" fmla="*/ 4691976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583791 w 7265875"/>
              <a:gd name="connsiteY70" fmla="*/ 2495373 h 5294681"/>
              <a:gd name="connsiteX71" fmla="*/ 5722337 w 7265875"/>
              <a:gd name="connsiteY71" fmla="*/ 2772464 h 5294681"/>
              <a:gd name="connsiteX72" fmla="*/ 5874737 w 7265875"/>
              <a:gd name="connsiteY72" fmla="*/ 3215809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583791 w 7265875"/>
              <a:gd name="connsiteY70" fmla="*/ 2495373 h 5294681"/>
              <a:gd name="connsiteX71" fmla="*/ 5722337 w 7265875"/>
              <a:gd name="connsiteY71" fmla="*/ 2772464 h 5294681"/>
              <a:gd name="connsiteX72" fmla="*/ 5893014 w 7265875"/>
              <a:gd name="connsiteY72" fmla="*/ 3170131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583791 w 7265875"/>
              <a:gd name="connsiteY70" fmla="*/ 2495373 h 5294681"/>
              <a:gd name="connsiteX71" fmla="*/ 5722337 w 7265875"/>
              <a:gd name="connsiteY71" fmla="*/ 2772464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583791 w 7265875"/>
              <a:gd name="connsiteY70" fmla="*/ 2495373 h 5294681"/>
              <a:gd name="connsiteX71" fmla="*/ 5722337 w 7265875"/>
              <a:gd name="connsiteY71" fmla="*/ 2772464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583791 w 7265875"/>
              <a:gd name="connsiteY70" fmla="*/ 2495373 h 5294681"/>
              <a:gd name="connsiteX71" fmla="*/ 5744480 w 7265875"/>
              <a:gd name="connsiteY71" fmla="*/ 2757466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06700 w 7265875"/>
              <a:gd name="connsiteY69" fmla="*/ 2093591 h 5294681"/>
              <a:gd name="connsiteX70" fmla="*/ 5602114 w 7265875"/>
              <a:gd name="connsiteY70" fmla="*/ 2488023 h 5294681"/>
              <a:gd name="connsiteX71" fmla="*/ 5744480 w 7265875"/>
              <a:gd name="connsiteY71" fmla="*/ 2757466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21226 w 7265875"/>
              <a:gd name="connsiteY69" fmla="*/ 2086187 h 5294681"/>
              <a:gd name="connsiteX70" fmla="*/ 5602114 w 7265875"/>
              <a:gd name="connsiteY70" fmla="*/ 2488023 h 5294681"/>
              <a:gd name="connsiteX71" fmla="*/ 5744480 w 7265875"/>
              <a:gd name="connsiteY71" fmla="*/ 2757466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38396 w 7265875"/>
              <a:gd name="connsiteY15" fmla="*/ 1698178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21226 w 7265875"/>
              <a:gd name="connsiteY69" fmla="*/ 2086187 h 5294681"/>
              <a:gd name="connsiteX70" fmla="*/ 5602114 w 7265875"/>
              <a:gd name="connsiteY70" fmla="*/ 2488023 h 5294681"/>
              <a:gd name="connsiteX71" fmla="*/ 5744480 w 7265875"/>
              <a:gd name="connsiteY71" fmla="*/ 2757466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32775 w 7265875"/>
              <a:gd name="connsiteY14" fmla="*/ 2160246 h 5294681"/>
              <a:gd name="connsiteX15" fmla="*/ 6218202 w 7265875"/>
              <a:gd name="connsiteY15" fmla="*/ 1709934 h 5294681"/>
              <a:gd name="connsiteX16" fmla="*/ 5804546 w 7265875"/>
              <a:gd name="connsiteY16" fmla="*/ 1208205 h 5294681"/>
              <a:gd name="connsiteX17" fmla="*/ 5334410 w 7265875"/>
              <a:gd name="connsiteY17" fmla="*/ 791264 h 5294681"/>
              <a:gd name="connsiteX18" fmla="*/ 4744352 w 7265875"/>
              <a:gd name="connsiteY18" fmla="*/ 416270 h 5294681"/>
              <a:gd name="connsiteX19" fmla="*/ 4259716 w 7265875"/>
              <a:gd name="connsiteY19" fmla="*/ 188179 h 5294681"/>
              <a:gd name="connsiteX20" fmla="*/ 4192210 w 7265875"/>
              <a:gd name="connsiteY20" fmla="*/ 157197 h 5294681"/>
              <a:gd name="connsiteX21" fmla="*/ 4046937 w 7265875"/>
              <a:gd name="connsiteY21" fmla="*/ 112257 h 5294681"/>
              <a:gd name="connsiteX22" fmla="*/ 3715470 w 7265875"/>
              <a:gd name="connsiteY22" fmla="*/ 32491 h 5294681"/>
              <a:gd name="connsiteX23" fmla="*/ 3434797 w 7265875"/>
              <a:gd name="connsiteY23" fmla="*/ 0 h 5294681"/>
              <a:gd name="connsiteX24" fmla="*/ 3144602 w 7265875"/>
              <a:gd name="connsiteY24" fmla="*/ 3801 h 5294681"/>
              <a:gd name="connsiteX25" fmla="*/ 2785558 w 7265875"/>
              <a:gd name="connsiteY25" fmla="*/ 47439 h 5294681"/>
              <a:gd name="connsiteX26" fmla="*/ 2549515 w 7265875"/>
              <a:gd name="connsiteY26" fmla="*/ 93383 h 5294681"/>
              <a:gd name="connsiteX27" fmla="*/ 2274764 w 7265875"/>
              <a:gd name="connsiteY27" fmla="*/ 166090 h 5294681"/>
              <a:gd name="connsiteX28" fmla="*/ 1781950 w 7265875"/>
              <a:gd name="connsiteY28" fmla="*/ 375941 h 5294681"/>
              <a:gd name="connsiteX29" fmla="*/ 1606731 w 7265875"/>
              <a:gd name="connsiteY29" fmla="*/ 456637 h 5294681"/>
              <a:gd name="connsiteX30" fmla="*/ 1234533 w 7265875"/>
              <a:gd name="connsiteY30" fmla="*/ 658116 h 5294681"/>
              <a:gd name="connsiteX31" fmla="*/ 911639 w 7265875"/>
              <a:gd name="connsiteY31" fmla="*/ 875566 h 5294681"/>
              <a:gd name="connsiteX32" fmla="*/ 456517 w 7265875"/>
              <a:gd name="connsiteY32" fmla="*/ 1244812 h 5294681"/>
              <a:gd name="connsiteX33" fmla="*/ 413191 w 7265875"/>
              <a:gd name="connsiteY33" fmla="*/ 1315599 h 5294681"/>
              <a:gd name="connsiteX34" fmla="*/ 169206 w 7265875"/>
              <a:gd name="connsiteY34" fmla="*/ 1664325 h 5294681"/>
              <a:gd name="connsiteX35" fmla="*/ 63023 w 7265875"/>
              <a:gd name="connsiteY35" fmla="*/ 1920788 h 5294681"/>
              <a:gd name="connsiteX36" fmla="*/ 14264 w 7265875"/>
              <a:gd name="connsiteY36" fmla="*/ 2245991 h 5294681"/>
              <a:gd name="connsiteX37" fmla="*/ 0 w 7265875"/>
              <a:gd name="connsiteY37" fmla="*/ 2768355 h 5294681"/>
              <a:gd name="connsiteX38" fmla="*/ 83537 w 7265875"/>
              <a:gd name="connsiteY38" fmla="*/ 3160391 h 5294681"/>
              <a:gd name="connsiteX39" fmla="*/ 152810 w 7265875"/>
              <a:gd name="connsiteY39" fmla="*/ 3285082 h 5294681"/>
              <a:gd name="connsiteX40" fmla="*/ 313307 w 7265875"/>
              <a:gd name="connsiteY40" fmla="*/ 3464436 h 5294681"/>
              <a:gd name="connsiteX41" fmla="*/ 416385 w 7265875"/>
              <a:gd name="connsiteY41" fmla="*/ 3550427 h 5294681"/>
              <a:gd name="connsiteX42" fmla="*/ 582112 w 7265875"/>
              <a:gd name="connsiteY42" fmla="*/ 3658516 h 5294681"/>
              <a:gd name="connsiteX43" fmla="*/ 1013131 w 7265875"/>
              <a:gd name="connsiteY43" fmla="*/ 3660175 h 5294681"/>
              <a:gd name="connsiteX44" fmla="*/ 1199788 w 7265875"/>
              <a:gd name="connsiteY44" fmla="*/ 3524675 h 5294681"/>
              <a:gd name="connsiteX45" fmla="*/ 1316281 w 7265875"/>
              <a:gd name="connsiteY45" fmla="*/ 3328228 h 5294681"/>
              <a:gd name="connsiteX46" fmla="*/ 1355713 w 7265875"/>
              <a:gd name="connsiteY46" fmla="*/ 3122592 h 5294681"/>
              <a:gd name="connsiteX47" fmla="*/ 1301427 w 7265875"/>
              <a:gd name="connsiteY47" fmla="*/ 2880456 h 5294681"/>
              <a:gd name="connsiteX48" fmla="*/ 1270429 w 7265875"/>
              <a:gd name="connsiteY48" fmla="*/ 2720437 h 5294681"/>
              <a:gd name="connsiteX49" fmla="*/ 1210941 w 7265875"/>
              <a:gd name="connsiteY49" fmla="*/ 2597498 h 5294681"/>
              <a:gd name="connsiteX50" fmla="*/ 1163577 w 7265875"/>
              <a:gd name="connsiteY50" fmla="*/ 2400026 h 5294681"/>
              <a:gd name="connsiteX51" fmla="*/ 1122480 w 7265875"/>
              <a:gd name="connsiteY51" fmla="*/ 2254474 h 5294681"/>
              <a:gd name="connsiteX52" fmla="*/ 1120847 w 7265875"/>
              <a:gd name="connsiteY52" fmla="*/ 2026016 h 5294681"/>
              <a:gd name="connsiteX53" fmla="*/ 1146668 w 7265875"/>
              <a:gd name="connsiteY53" fmla="*/ 1830864 h 5294681"/>
              <a:gd name="connsiteX54" fmla="*/ 1205156 w 7265875"/>
              <a:gd name="connsiteY54" fmla="*/ 1613383 h 5294681"/>
              <a:gd name="connsiteX55" fmla="*/ 1358155 w 7265875"/>
              <a:gd name="connsiteY55" fmla="*/ 1387009 h 5294681"/>
              <a:gd name="connsiteX56" fmla="*/ 1505179 w 7265875"/>
              <a:gd name="connsiteY56" fmla="*/ 1190638 h 5294681"/>
              <a:gd name="connsiteX57" fmla="*/ 1890385 w 7265875"/>
              <a:gd name="connsiteY57" fmla="*/ 914428 h 5294681"/>
              <a:gd name="connsiteX58" fmla="*/ 2341458 w 7265875"/>
              <a:gd name="connsiteY58" fmla="*/ 666755 h 5294681"/>
              <a:gd name="connsiteX59" fmla="*/ 2596854 w 7265875"/>
              <a:gd name="connsiteY59" fmla="*/ 566274 h 5294681"/>
              <a:gd name="connsiteX60" fmla="*/ 2995446 w 7265875"/>
              <a:gd name="connsiteY60" fmla="*/ 480634 h 5294681"/>
              <a:gd name="connsiteX61" fmla="*/ 3293152 w 7265875"/>
              <a:gd name="connsiteY61" fmla="*/ 483022 h 5294681"/>
              <a:gd name="connsiteX62" fmla="*/ 3469282 w 7265875"/>
              <a:gd name="connsiteY62" fmla="*/ 509129 h 5294681"/>
              <a:gd name="connsiteX63" fmla="*/ 3604387 w 7265875"/>
              <a:gd name="connsiteY63" fmla="*/ 554450 h 5294681"/>
              <a:gd name="connsiteX64" fmla="*/ 3895571 w 7265875"/>
              <a:gd name="connsiteY64" fmla="*/ 675505 h 5294681"/>
              <a:gd name="connsiteX65" fmla="*/ 4032082 w 7265875"/>
              <a:gd name="connsiteY65" fmla="*/ 763554 h 5294681"/>
              <a:gd name="connsiteX66" fmla="*/ 4295319 w 7265875"/>
              <a:gd name="connsiteY66" fmla="*/ 929809 h 5294681"/>
              <a:gd name="connsiteX67" fmla="*/ 4613973 w 7265875"/>
              <a:gd name="connsiteY67" fmla="*/ 1248464 h 5294681"/>
              <a:gd name="connsiteX68" fmla="*/ 5043464 w 7265875"/>
              <a:gd name="connsiteY68" fmla="*/ 1691809 h 5294681"/>
              <a:gd name="connsiteX69" fmla="*/ 5321226 w 7265875"/>
              <a:gd name="connsiteY69" fmla="*/ 2086187 h 5294681"/>
              <a:gd name="connsiteX70" fmla="*/ 5602114 w 7265875"/>
              <a:gd name="connsiteY70" fmla="*/ 2488023 h 5294681"/>
              <a:gd name="connsiteX71" fmla="*/ 5744480 w 7265875"/>
              <a:gd name="connsiteY71" fmla="*/ 2757466 h 5294681"/>
              <a:gd name="connsiteX72" fmla="*/ 5876715 w 7265875"/>
              <a:gd name="connsiteY72" fmla="*/ 3151344 h 5294681"/>
              <a:gd name="connsiteX73" fmla="*/ 5902446 w 7265875"/>
              <a:gd name="connsiteY73" fmla="*/ 3465191 h 5294681"/>
              <a:gd name="connsiteX74" fmla="*/ 5872665 w 7265875"/>
              <a:gd name="connsiteY74" fmla="*/ 3858636 h 5294681"/>
              <a:gd name="connsiteX75" fmla="*/ 5848245 w 7265875"/>
              <a:gd name="connsiteY75" fmla="*/ 4159620 h 5294681"/>
              <a:gd name="connsiteX76" fmla="*/ 5823097 w 7265875"/>
              <a:gd name="connsiteY76" fmla="*/ 4421313 h 5294681"/>
              <a:gd name="connsiteX77" fmla="*/ 5830107 w 7265875"/>
              <a:gd name="connsiteY77" fmla="*/ 4696449 h 5294681"/>
              <a:gd name="connsiteX78" fmla="*/ 5961296 w 7265875"/>
              <a:gd name="connsiteY78" fmla="*/ 5024139 h 5294681"/>
              <a:gd name="connsiteX79" fmla="*/ 6109961 w 7265875"/>
              <a:gd name="connsiteY79" fmla="*/ 5172165 h 5294681"/>
              <a:gd name="connsiteX80" fmla="*/ 6234955 w 7265875"/>
              <a:gd name="connsiteY80" fmla="*/ 5266282 h 5294681"/>
              <a:gd name="connsiteX81" fmla="*/ 6315578 w 7265875"/>
              <a:gd name="connsiteY81" fmla="*/ 5285850 h 5294681"/>
              <a:gd name="connsiteX82" fmla="*/ 6389841 w 7265875"/>
              <a:gd name="connsiteY82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42199 w 7265875"/>
              <a:gd name="connsiteY14" fmla="*/ 2175035 h 5294681"/>
              <a:gd name="connsiteX15" fmla="*/ 6532775 w 7265875"/>
              <a:gd name="connsiteY15" fmla="*/ 2160246 h 5294681"/>
              <a:gd name="connsiteX16" fmla="*/ 6218202 w 7265875"/>
              <a:gd name="connsiteY16" fmla="*/ 1709934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42199 w 7265875"/>
              <a:gd name="connsiteY14" fmla="*/ 2175035 h 5294681"/>
              <a:gd name="connsiteX15" fmla="*/ 6512534 w 7265875"/>
              <a:gd name="connsiteY15" fmla="*/ 2168221 h 5294681"/>
              <a:gd name="connsiteX16" fmla="*/ 6218202 w 7265875"/>
              <a:gd name="connsiteY16" fmla="*/ 1709934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40366 w 7265875"/>
              <a:gd name="connsiteY13" fmla="*/ 2625987 h 5294681"/>
              <a:gd name="connsiteX14" fmla="*/ 6556529 w 7265875"/>
              <a:gd name="connsiteY14" fmla="*/ 2240651 h 5294681"/>
              <a:gd name="connsiteX15" fmla="*/ 6512534 w 7265875"/>
              <a:gd name="connsiteY15" fmla="*/ 2168221 h 5294681"/>
              <a:gd name="connsiteX16" fmla="*/ 6218202 w 7265875"/>
              <a:gd name="connsiteY16" fmla="*/ 1709934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35458 w 7265875"/>
              <a:gd name="connsiteY13" fmla="*/ 2641710 h 5294681"/>
              <a:gd name="connsiteX14" fmla="*/ 6556529 w 7265875"/>
              <a:gd name="connsiteY14" fmla="*/ 2240651 h 5294681"/>
              <a:gd name="connsiteX15" fmla="*/ 6512534 w 7265875"/>
              <a:gd name="connsiteY15" fmla="*/ 2168221 h 5294681"/>
              <a:gd name="connsiteX16" fmla="*/ 6218202 w 7265875"/>
              <a:gd name="connsiteY16" fmla="*/ 1709934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12534 w 7265875"/>
              <a:gd name="connsiteY15" fmla="*/ 2168221 h 5294681"/>
              <a:gd name="connsiteX16" fmla="*/ 6218202 w 7265875"/>
              <a:gd name="connsiteY16" fmla="*/ 1709934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8202 w 7265875"/>
              <a:gd name="connsiteY16" fmla="*/ 1709934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76094 w 7265875"/>
              <a:gd name="connsiteY12" fmla="*/ 2969825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49898 w 7265875"/>
              <a:gd name="connsiteY11" fmla="*/ 3196326 h 5294681"/>
              <a:gd name="connsiteX12" fmla="*/ 6867323 w 7265875"/>
              <a:gd name="connsiteY12" fmla="*/ 2970224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33433 w 7265875"/>
              <a:gd name="connsiteY11" fmla="*/ 3212125 h 5294681"/>
              <a:gd name="connsiteX12" fmla="*/ 6867323 w 7265875"/>
              <a:gd name="connsiteY12" fmla="*/ 2970224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87816 w 7265875"/>
              <a:gd name="connsiteY9" fmla="*/ 3697930 h 5294681"/>
              <a:gd name="connsiteX10" fmla="*/ 7001077 w 7265875"/>
              <a:gd name="connsiteY10" fmla="*/ 3416468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7001077 w 7265875"/>
              <a:gd name="connsiteY10" fmla="*/ 3416468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35458 w 7265875"/>
              <a:gd name="connsiteY13" fmla="*/ 2641710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902446 w 7265875"/>
              <a:gd name="connsiteY74" fmla="*/ 3465191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76715 w 7265875"/>
              <a:gd name="connsiteY73" fmla="*/ 3151344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29610 w 7265875"/>
              <a:gd name="connsiteY73" fmla="*/ 314714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44480 w 7265875"/>
              <a:gd name="connsiteY72" fmla="*/ 2757466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602114 w 7265875"/>
              <a:gd name="connsiteY71" fmla="*/ 2488023 h 5294681"/>
              <a:gd name="connsiteX72" fmla="*/ 5702015 w 7265875"/>
              <a:gd name="connsiteY72" fmla="*/ 2753218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702015 w 7265875"/>
              <a:gd name="connsiteY72" fmla="*/ 2753218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95319 w 7265875"/>
              <a:gd name="connsiteY67" fmla="*/ 929809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691878 w 7265875"/>
              <a:gd name="connsiteY72" fmla="*/ 2776682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32082 w 7265875"/>
              <a:gd name="connsiteY66" fmla="*/ 763554 h 5294681"/>
              <a:gd name="connsiteX67" fmla="*/ 4276169 w 7265875"/>
              <a:gd name="connsiteY67" fmla="*/ 948408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691878 w 7265875"/>
              <a:gd name="connsiteY72" fmla="*/ 2776682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95571 w 7265875"/>
              <a:gd name="connsiteY65" fmla="*/ 675505 h 5294681"/>
              <a:gd name="connsiteX66" fmla="*/ 4022209 w 7265875"/>
              <a:gd name="connsiteY66" fmla="*/ 786751 h 5294681"/>
              <a:gd name="connsiteX67" fmla="*/ 4276169 w 7265875"/>
              <a:gd name="connsiteY67" fmla="*/ 948408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691878 w 7265875"/>
              <a:gd name="connsiteY72" fmla="*/ 2776682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604387 w 7265875"/>
              <a:gd name="connsiteY64" fmla="*/ 554450 h 5294681"/>
              <a:gd name="connsiteX65" fmla="*/ 3848780 w 7265875"/>
              <a:gd name="connsiteY65" fmla="*/ 684833 h 5294681"/>
              <a:gd name="connsiteX66" fmla="*/ 4022209 w 7265875"/>
              <a:gd name="connsiteY66" fmla="*/ 786751 h 5294681"/>
              <a:gd name="connsiteX67" fmla="*/ 4276169 w 7265875"/>
              <a:gd name="connsiteY67" fmla="*/ 948408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691878 w 7265875"/>
              <a:gd name="connsiteY72" fmla="*/ 2776682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69282 w 7265875"/>
              <a:gd name="connsiteY63" fmla="*/ 509129 h 5294681"/>
              <a:gd name="connsiteX64" fmla="*/ 3566876 w 7265875"/>
              <a:gd name="connsiteY64" fmla="*/ 563762 h 5294681"/>
              <a:gd name="connsiteX65" fmla="*/ 3848780 w 7265875"/>
              <a:gd name="connsiteY65" fmla="*/ 684833 h 5294681"/>
              <a:gd name="connsiteX66" fmla="*/ 4022209 w 7265875"/>
              <a:gd name="connsiteY66" fmla="*/ 786751 h 5294681"/>
              <a:gd name="connsiteX67" fmla="*/ 4276169 w 7265875"/>
              <a:gd name="connsiteY67" fmla="*/ 948408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691878 w 7265875"/>
              <a:gd name="connsiteY72" fmla="*/ 2776682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450264 w 7265875"/>
              <a:gd name="connsiteY63" fmla="*/ 541529 h 5294681"/>
              <a:gd name="connsiteX64" fmla="*/ 3566876 w 7265875"/>
              <a:gd name="connsiteY64" fmla="*/ 563762 h 5294681"/>
              <a:gd name="connsiteX65" fmla="*/ 3848780 w 7265875"/>
              <a:gd name="connsiteY65" fmla="*/ 684833 h 5294681"/>
              <a:gd name="connsiteX66" fmla="*/ 4022209 w 7265875"/>
              <a:gd name="connsiteY66" fmla="*/ 786751 h 5294681"/>
              <a:gd name="connsiteX67" fmla="*/ 4276169 w 7265875"/>
              <a:gd name="connsiteY67" fmla="*/ 948408 h 5294681"/>
              <a:gd name="connsiteX68" fmla="*/ 4613973 w 7265875"/>
              <a:gd name="connsiteY68" fmla="*/ 1248464 h 5294681"/>
              <a:gd name="connsiteX69" fmla="*/ 5043464 w 7265875"/>
              <a:gd name="connsiteY69" fmla="*/ 1691809 h 5294681"/>
              <a:gd name="connsiteX70" fmla="*/ 5321226 w 7265875"/>
              <a:gd name="connsiteY70" fmla="*/ 2086187 h 5294681"/>
              <a:gd name="connsiteX71" fmla="*/ 5545818 w 7265875"/>
              <a:gd name="connsiteY71" fmla="*/ 2483739 h 5294681"/>
              <a:gd name="connsiteX72" fmla="*/ 5691878 w 7265875"/>
              <a:gd name="connsiteY72" fmla="*/ 2776682 h 5294681"/>
              <a:gd name="connsiteX73" fmla="*/ 5800983 w 7265875"/>
              <a:gd name="connsiteY73" fmla="*/ 3119859 h 5294681"/>
              <a:gd name="connsiteX74" fmla="*/ 5869189 w 7265875"/>
              <a:gd name="connsiteY74" fmla="*/ 3465656 h 5294681"/>
              <a:gd name="connsiteX75" fmla="*/ 5872665 w 7265875"/>
              <a:gd name="connsiteY75" fmla="*/ 3858636 h 5294681"/>
              <a:gd name="connsiteX76" fmla="*/ 5848245 w 7265875"/>
              <a:gd name="connsiteY76" fmla="*/ 4159620 h 5294681"/>
              <a:gd name="connsiteX77" fmla="*/ 5823097 w 7265875"/>
              <a:gd name="connsiteY77" fmla="*/ 4421313 h 5294681"/>
              <a:gd name="connsiteX78" fmla="*/ 5830107 w 7265875"/>
              <a:gd name="connsiteY78" fmla="*/ 4696449 h 5294681"/>
              <a:gd name="connsiteX79" fmla="*/ 5961296 w 7265875"/>
              <a:gd name="connsiteY79" fmla="*/ 5024139 h 5294681"/>
              <a:gd name="connsiteX80" fmla="*/ 6109961 w 7265875"/>
              <a:gd name="connsiteY80" fmla="*/ 5172165 h 5294681"/>
              <a:gd name="connsiteX81" fmla="*/ 6234955 w 7265875"/>
              <a:gd name="connsiteY81" fmla="*/ 5266282 h 5294681"/>
              <a:gd name="connsiteX82" fmla="*/ 6315578 w 7265875"/>
              <a:gd name="connsiteY82" fmla="*/ 5285850 h 5294681"/>
              <a:gd name="connsiteX83" fmla="*/ 6389841 w 7265875"/>
              <a:gd name="connsiteY83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95446 w 7265875"/>
              <a:gd name="connsiteY61" fmla="*/ 480634 h 5294681"/>
              <a:gd name="connsiteX62" fmla="*/ 3293152 w 7265875"/>
              <a:gd name="connsiteY62" fmla="*/ 483022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71885 w 7265875"/>
              <a:gd name="connsiteY61" fmla="*/ 499173 h 5294681"/>
              <a:gd name="connsiteX62" fmla="*/ 3293152 w 7265875"/>
              <a:gd name="connsiteY62" fmla="*/ 483022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71885 w 7265875"/>
              <a:gd name="connsiteY61" fmla="*/ 499173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05179 w 7265875"/>
              <a:gd name="connsiteY57" fmla="*/ 1190638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58155 w 7265875"/>
              <a:gd name="connsiteY56" fmla="*/ 1387009 h 5294681"/>
              <a:gd name="connsiteX57" fmla="*/ 1558272 w 7265875"/>
              <a:gd name="connsiteY57" fmla="*/ 1206040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96034 w 7265875"/>
              <a:gd name="connsiteY56" fmla="*/ 1394816 h 5294681"/>
              <a:gd name="connsiteX57" fmla="*/ 1558272 w 7265875"/>
              <a:gd name="connsiteY57" fmla="*/ 1206040 h 5294681"/>
              <a:gd name="connsiteX58" fmla="*/ 1890385 w 7265875"/>
              <a:gd name="connsiteY58" fmla="*/ 914428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396034 w 7265875"/>
              <a:gd name="connsiteY56" fmla="*/ 1394816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05156 w 7265875"/>
              <a:gd name="connsiteY55" fmla="*/ 1613383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22480 w 7265875"/>
              <a:gd name="connsiteY52" fmla="*/ 2254474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43059 w 7265875"/>
              <a:gd name="connsiteY55" fmla="*/ 1636463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20847 w 7265875"/>
              <a:gd name="connsiteY53" fmla="*/ 2026016 h 5294681"/>
              <a:gd name="connsiteX54" fmla="*/ 1146668 w 7265875"/>
              <a:gd name="connsiteY54" fmla="*/ 1830864 h 5294681"/>
              <a:gd name="connsiteX55" fmla="*/ 1243059 w 7265875"/>
              <a:gd name="connsiteY55" fmla="*/ 1636463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51401 w 7265875"/>
              <a:gd name="connsiteY53" fmla="*/ 2007076 h 5294681"/>
              <a:gd name="connsiteX54" fmla="*/ 1146668 w 7265875"/>
              <a:gd name="connsiteY54" fmla="*/ 1830864 h 5294681"/>
              <a:gd name="connsiteX55" fmla="*/ 1243059 w 7265875"/>
              <a:gd name="connsiteY55" fmla="*/ 1636463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51401 w 7265875"/>
              <a:gd name="connsiteY53" fmla="*/ 2007076 h 5294681"/>
              <a:gd name="connsiteX54" fmla="*/ 1200266 w 7265875"/>
              <a:gd name="connsiteY54" fmla="*/ 1823425 h 5294681"/>
              <a:gd name="connsiteX55" fmla="*/ 1243059 w 7265875"/>
              <a:gd name="connsiteY55" fmla="*/ 1636463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51401 w 7265875"/>
              <a:gd name="connsiteY53" fmla="*/ 2007076 h 5294681"/>
              <a:gd name="connsiteX54" fmla="*/ 1188552 w 7265875"/>
              <a:gd name="connsiteY54" fmla="*/ 1823670 h 5294681"/>
              <a:gd name="connsiteX55" fmla="*/ 1243059 w 7265875"/>
              <a:gd name="connsiteY55" fmla="*/ 1636463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51401 w 7265875"/>
              <a:gd name="connsiteY53" fmla="*/ 2007076 h 5294681"/>
              <a:gd name="connsiteX54" fmla="*/ 1188552 w 7265875"/>
              <a:gd name="connsiteY54" fmla="*/ 1823670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51401 w 7265875"/>
              <a:gd name="connsiteY53" fmla="*/ 200707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41509 w 7265875"/>
              <a:gd name="connsiteY52" fmla="*/ 2239407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0429 w 7265875"/>
              <a:gd name="connsiteY49" fmla="*/ 272043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81752 w 7265875"/>
              <a:gd name="connsiteY49" fmla="*/ 2728487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7708 w 7265875"/>
              <a:gd name="connsiteY49" fmla="*/ 2748066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77708 w 7265875"/>
              <a:gd name="connsiteY49" fmla="*/ 2748066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427 w 7265875"/>
              <a:gd name="connsiteY48" fmla="*/ 2880456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69752 w 7265875"/>
              <a:gd name="connsiteY55" fmla="*/ 164052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03729 w 7265875"/>
              <a:gd name="connsiteY54" fmla="*/ 1827757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66584 w 7265875"/>
              <a:gd name="connsiteY53" fmla="*/ 2007346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58272 w 7265875"/>
              <a:gd name="connsiteY57" fmla="*/ 1206040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73391 w 7265875"/>
              <a:gd name="connsiteY57" fmla="*/ 1221572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73391 w 7265875"/>
              <a:gd name="connsiteY57" fmla="*/ 1221572 h 5294681"/>
              <a:gd name="connsiteX58" fmla="*/ 1905323 w 7265875"/>
              <a:gd name="connsiteY58" fmla="*/ 92979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73391 w 7265875"/>
              <a:gd name="connsiteY57" fmla="*/ 1221572 h 5294681"/>
              <a:gd name="connsiteX58" fmla="*/ 1908863 w 7265875"/>
              <a:gd name="connsiteY58" fmla="*/ 92223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73391 w 7265875"/>
              <a:gd name="connsiteY57" fmla="*/ 1221572 h 5294681"/>
              <a:gd name="connsiteX58" fmla="*/ 1908863 w 7265875"/>
              <a:gd name="connsiteY58" fmla="*/ 92223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66876 w 7265875"/>
              <a:gd name="connsiteY65" fmla="*/ 563762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73391 w 7265875"/>
              <a:gd name="connsiteY57" fmla="*/ 1221572 h 5294681"/>
              <a:gd name="connsiteX58" fmla="*/ 1908863 w 7265875"/>
              <a:gd name="connsiteY58" fmla="*/ 92223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73994 w 7265875"/>
              <a:gd name="connsiteY65" fmla="*/ 579208 h 5294681"/>
              <a:gd name="connsiteX66" fmla="*/ 3848780 w 7265875"/>
              <a:gd name="connsiteY66" fmla="*/ 684833 h 5294681"/>
              <a:gd name="connsiteX67" fmla="*/ 4022209 w 7265875"/>
              <a:gd name="connsiteY67" fmla="*/ 786751 h 5294681"/>
              <a:gd name="connsiteX68" fmla="*/ 4276169 w 7265875"/>
              <a:gd name="connsiteY68" fmla="*/ 948408 h 5294681"/>
              <a:gd name="connsiteX69" fmla="*/ 4613973 w 7265875"/>
              <a:gd name="connsiteY69" fmla="*/ 1248464 h 5294681"/>
              <a:gd name="connsiteX70" fmla="*/ 5043464 w 7265875"/>
              <a:gd name="connsiteY70" fmla="*/ 1691809 h 5294681"/>
              <a:gd name="connsiteX71" fmla="*/ 5321226 w 7265875"/>
              <a:gd name="connsiteY71" fmla="*/ 2086187 h 5294681"/>
              <a:gd name="connsiteX72" fmla="*/ 5545818 w 7265875"/>
              <a:gd name="connsiteY72" fmla="*/ 2483739 h 5294681"/>
              <a:gd name="connsiteX73" fmla="*/ 5691878 w 7265875"/>
              <a:gd name="connsiteY73" fmla="*/ 2776682 h 5294681"/>
              <a:gd name="connsiteX74" fmla="*/ 5800983 w 7265875"/>
              <a:gd name="connsiteY74" fmla="*/ 3119859 h 5294681"/>
              <a:gd name="connsiteX75" fmla="*/ 5869189 w 7265875"/>
              <a:gd name="connsiteY75" fmla="*/ 3465656 h 5294681"/>
              <a:gd name="connsiteX76" fmla="*/ 5872665 w 7265875"/>
              <a:gd name="connsiteY76" fmla="*/ 3858636 h 5294681"/>
              <a:gd name="connsiteX77" fmla="*/ 5848245 w 7265875"/>
              <a:gd name="connsiteY77" fmla="*/ 4159620 h 5294681"/>
              <a:gd name="connsiteX78" fmla="*/ 5823097 w 7265875"/>
              <a:gd name="connsiteY78" fmla="*/ 4421313 h 5294681"/>
              <a:gd name="connsiteX79" fmla="*/ 5830107 w 7265875"/>
              <a:gd name="connsiteY79" fmla="*/ 4696449 h 5294681"/>
              <a:gd name="connsiteX80" fmla="*/ 5961296 w 7265875"/>
              <a:gd name="connsiteY80" fmla="*/ 5024139 h 5294681"/>
              <a:gd name="connsiteX81" fmla="*/ 6109961 w 7265875"/>
              <a:gd name="connsiteY81" fmla="*/ 5172165 h 5294681"/>
              <a:gd name="connsiteX82" fmla="*/ 6234955 w 7265875"/>
              <a:gd name="connsiteY82" fmla="*/ 5266282 h 5294681"/>
              <a:gd name="connsiteX83" fmla="*/ 6315578 w 7265875"/>
              <a:gd name="connsiteY83" fmla="*/ 5285850 h 5294681"/>
              <a:gd name="connsiteX84" fmla="*/ 6389841 w 7265875"/>
              <a:gd name="connsiteY84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1781950 w 7265875"/>
              <a:gd name="connsiteY29" fmla="*/ 375941 h 5294681"/>
              <a:gd name="connsiteX30" fmla="*/ 1606731 w 7265875"/>
              <a:gd name="connsiteY30" fmla="*/ 456637 h 5294681"/>
              <a:gd name="connsiteX31" fmla="*/ 1234533 w 7265875"/>
              <a:gd name="connsiteY31" fmla="*/ 658116 h 5294681"/>
              <a:gd name="connsiteX32" fmla="*/ 911639 w 7265875"/>
              <a:gd name="connsiteY32" fmla="*/ 875566 h 5294681"/>
              <a:gd name="connsiteX33" fmla="*/ 456517 w 7265875"/>
              <a:gd name="connsiteY33" fmla="*/ 1244812 h 5294681"/>
              <a:gd name="connsiteX34" fmla="*/ 413191 w 7265875"/>
              <a:gd name="connsiteY34" fmla="*/ 1315599 h 5294681"/>
              <a:gd name="connsiteX35" fmla="*/ 169206 w 7265875"/>
              <a:gd name="connsiteY35" fmla="*/ 1664325 h 5294681"/>
              <a:gd name="connsiteX36" fmla="*/ 63023 w 7265875"/>
              <a:gd name="connsiteY36" fmla="*/ 1920788 h 5294681"/>
              <a:gd name="connsiteX37" fmla="*/ 14264 w 7265875"/>
              <a:gd name="connsiteY37" fmla="*/ 2245991 h 5294681"/>
              <a:gd name="connsiteX38" fmla="*/ 0 w 7265875"/>
              <a:gd name="connsiteY38" fmla="*/ 2768355 h 5294681"/>
              <a:gd name="connsiteX39" fmla="*/ 83537 w 7265875"/>
              <a:gd name="connsiteY39" fmla="*/ 3160391 h 5294681"/>
              <a:gd name="connsiteX40" fmla="*/ 152810 w 7265875"/>
              <a:gd name="connsiteY40" fmla="*/ 3285082 h 5294681"/>
              <a:gd name="connsiteX41" fmla="*/ 313307 w 7265875"/>
              <a:gd name="connsiteY41" fmla="*/ 3464436 h 5294681"/>
              <a:gd name="connsiteX42" fmla="*/ 416385 w 7265875"/>
              <a:gd name="connsiteY42" fmla="*/ 3550427 h 5294681"/>
              <a:gd name="connsiteX43" fmla="*/ 582112 w 7265875"/>
              <a:gd name="connsiteY43" fmla="*/ 3658516 h 5294681"/>
              <a:gd name="connsiteX44" fmla="*/ 1013131 w 7265875"/>
              <a:gd name="connsiteY44" fmla="*/ 3660175 h 5294681"/>
              <a:gd name="connsiteX45" fmla="*/ 1199788 w 7265875"/>
              <a:gd name="connsiteY45" fmla="*/ 3524675 h 5294681"/>
              <a:gd name="connsiteX46" fmla="*/ 1316281 w 7265875"/>
              <a:gd name="connsiteY46" fmla="*/ 3328228 h 5294681"/>
              <a:gd name="connsiteX47" fmla="*/ 1355713 w 7265875"/>
              <a:gd name="connsiteY47" fmla="*/ 3122592 h 5294681"/>
              <a:gd name="connsiteX48" fmla="*/ 1301221 w 7265875"/>
              <a:gd name="connsiteY48" fmla="*/ 2896214 h 5294681"/>
              <a:gd name="connsiteX49" fmla="*/ 1269823 w 7265875"/>
              <a:gd name="connsiteY49" fmla="*/ 2767648 h 5294681"/>
              <a:gd name="connsiteX50" fmla="*/ 1210941 w 7265875"/>
              <a:gd name="connsiteY50" fmla="*/ 2597498 h 5294681"/>
              <a:gd name="connsiteX51" fmla="*/ 1163577 w 7265875"/>
              <a:gd name="connsiteY51" fmla="*/ 2400026 h 5294681"/>
              <a:gd name="connsiteX52" fmla="*/ 1156694 w 7265875"/>
              <a:gd name="connsiteY52" fmla="*/ 2239708 h 5294681"/>
              <a:gd name="connsiteX53" fmla="*/ 1174082 w 7265875"/>
              <a:gd name="connsiteY53" fmla="*/ 1999931 h 5294681"/>
              <a:gd name="connsiteX54" fmla="*/ 1218904 w 7265875"/>
              <a:gd name="connsiteY54" fmla="*/ 1831845 h 5294681"/>
              <a:gd name="connsiteX55" fmla="*/ 1292599 w 7265875"/>
              <a:gd name="connsiteY55" fmla="*/ 1640745 h 5294681"/>
              <a:gd name="connsiteX56" fmla="*/ 1418669 w 7265875"/>
              <a:gd name="connsiteY56" fmla="*/ 1402624 h 5294681"/>
              <a:gd name="connsiteX57" fmla="*/ 1573391 w 7265875"/>
              <a:gd name="connsiteY57" fmla="*/ 1221572 h 5294681"/>
              <a:gd name="connsiteX58" fmla="*/ 1908863 w 7265875"/>
              <a:gd name="connsiteY58" fmla="*/ 922233 h 5294681"/>
              <a:gd name="connsiteX59" fmla="*/ 2341458 w 7265875"/>
              <a:gd name="connsiteY59" fmla="*/ 666755 h 5294681"/>
              <a:gd name="connsiteX60" fmla="*/ 2596854 w 7265875"/>
              <a:gd name="connsiteY60" fmla="*/ 566274 h 5294681"/>
              <a:gd name="connsiteX61" fmla="*/ 2925240 w 7265875"/>
              <a:gd name="connsiteY61" fmla="*/ 513097 h 5294681"/>
              <a:gd name="connsiteX62" fmla="*/ 3200282 w 7265875"/>
              <a:gd name="connsiteY62" fmla="*/ 510800 h 5294681"/>
              <a:gd name="connsiteX63" fmla="*/ 3265089 w 7265875"/>
              <a:gd name="connsiteY63" fmla="*/ 507027 h 5294681"/>
              <a:gd name="connsiteX64" fmla="*/ 3450264 w 7265875"/>
              <a:gd name="connsiteY64" fmla="*/ 541529 h 5294681"/>
              <a:gd name="connsiteX65" fmla="*/ 3573994 w 7265875"/>
              <a:gd name="connsiteY65" fmla="*/ 579208 h 5294681"/>
              <a:gd name="connsiteX66" fmla="*/ 3848780 w 7265875"/>
              <a:gd name="connsiteY66" fmla="*/ 684833 h 5294681"/>
              <a:gd name="connsiteX67" fmla="*/ 3868579 w 7265875"/>
              <a:gd name="connsiteY67" fmla="*/ 703345 h 5294681"/>
              <a:gd name="connsiteX68" fmla="*/ 4022209 w 7265875"/>
              <a:gd name="connsiteY68" fmla="*/ 786751 h 5294681"/>
              <a:gd name="connsiteX69" fmla="*/ 4276169 w 7265875"/>
              <a:gd name="connsiteY69" fmla="*/ 948408 h 5294681"/>
              <a:gd name="connsiteX70" fmla="*/ 4613973 w 7265875"/>
              <a:gd name="connsiteY70" fmla="*/ 1248464 h 5294681"/>
              <a:gd name="connsiteX71" fmla="*/ 5043464 w 7265875"/>
              <a:gd name="connsiteY71" fmla="*/ 1691809 h 5294681"/>
              <a:gd name="connsiteX72" fmla="*/ 5321226 w 7265875"/>
              <a:gd name="connsiteY72" fmla="*/ 2086187 h 5294681"/>
              <a:gd name="connsiteX73" fmla="*/ 5545818 w 7265875"/>
              <a:gd name="connsiteY73" fmla="*/ 2483739 h 5294681"/>
              <a:gd name="connsiteX74" fmla="*/ 5691878 w 7265875"/>
              <a:gd name="connsiteY74" fmla="*/ 2776682 h 5294681"/>
              <a:gd name="connsiteX75" fmla="*/ 5800983 w 7265875"/>
              <a:gd name="connsiteY75" fmla="*/ 3119859 h 5294681"/>
              <a:gd name="connsiteX76" fmla="*/ 5869189 w 7265875"/>
              <a:gd name="connsiteY76" fmla="*/ 3465656 h 5294681"/>
              <a:gd name="connsiteX77" fmla="*/ 5872665 w 7265875"/>
              <a:gd name="connsiteY77" fmla="*/ 3858636 h 5294681"/>
              <a:gd name="connsiteX78" fmla="*/ 5848245 w 7265875"/>
              <a:gd name="connsiteY78" fmla="*/ 4159620 h 5294681"/>
              <a:gd name="connsiteX79" fmla="*/ 5823097 w 7265875"/>
              <a:gd name="connsiteY79" fmla="*/ 4421313 h 5294681"/>
              <a:gd name="connsiteX80" fmla="*/ 5830107 w 7265875"/>
              <a:gd name="connsiteY80" fmla="*/ 4696449 h 5294681"/>
              <a:gd name="connsiteX81" fmla="*/ 5961296 w 7265875"/>
              <a:gd name="connsiteY81" fmla="*/ 5024139 h 5294681"/>
              <a:gd name="connsiteX82" fmla="*/ 6109961 w 7265875"/>
              <a:gd name="connsiteY82" fmla="*/ 5172165 h 5294681"/>
              <a:gd name="connsiteX83" fmla="*/ 6234955 w 7265875"/>
              <a:gd name="connsiteY83" fmla="*/ 5266282 h 5294681"/>
              <a:gd name="connsiteX84" fmla="*/ 6315578 w 7265875"/>
              <a:gd name="connsiteY84" fmla="*/ 5285850 h 5294681"/>
              <a:gd name="connsiteX85" fmla="*/ 6389841 w 7265875"/>
              <a:gd name="connsiteY85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2070799 w 7265875"/>
              <a:gd name="connsiteY29" fmla="*/ 242242 h 5294681"/>
              <a:gd name="connsiteX30" fmla="*/ 1781950 w 7265875"/>
              <a:gd name="connsiteY30" fmla="*/ 375941 h 5294681"/>
              <a:gd name="connsiteX31" fmla="*/ 1606731 w 7265875"/>
              <a:gd name="connsiteY31" fmla="*/ 456637 h 5294681"/>
              <a:gd name="connsiteX32" fmla="*/ 1234533 w 7265875"/>
              <a:gd name="connsiteY32" fmla="*/ 658116 h 5294681"/>
              <a:gd name="connsiteX33" fmla="*/ 911639 w 7265875"/>
              <a:gd name="connsiteY33" fmla="*/ 875566 h 5294681"/>
              <a:gd name="connsiteX34" fmla="*/ 456517 w 7265875"/>
              <a:gd name="connsiteY34" fmla="*/ 1244812 h 5294681"/>
              <a:gd name="connsiteX35" fmla="*/ 413191 w 7265875"/>
              <a:gd name="connsiteY35" fmla="*/ 1315599 h 5294681"/>
              <a:gd name="connsiteX36" fmla="*/ 169206 w 7265875"/>
              <a:gd name="connsiteY36" fmla="*/ 1664325 h 5294681"/>
              <a:gd name="connsiteX37" fmla="*/ 63023 w 7265875"/>
              <a:gd name="connsiteY37" fmla="*/ 1920788 h 5294681"/>
              <a:gd name="connsiteX38" fmla="*/ 14264 w 7265875"/>
              <a:gd name="connsiteY38" fmla="*/ 2245991 h 5294681"/>
              <a:gd name="connsiteX39" fmla="*/ 0 w 7265875"/>
              <a:gd name="connsiteY39" fmla="*/ 2768355 h 5294681"/>
              <a:gd name="connsiteX40" fmla="*/ 83537 w 7265875"/>
              <a:gd name="connsiteY40" fmla="*/ 3160391 h 5294681"/>
              <a:gd name="connsiteX41" fmla="*/ 152810 w 7265875"/>
              <a:gd name="connsiteY41" fmla="*/ 3285082 h 5294681"/>
              <a:gd name="connsiteX42" fmla="*/ 313307 w 7265875"/>
              <a:gd name="connsiteY42" fmla="*/ 3464436 h 5294681"/>
              <a:gd name="connsiteX43" fmla="*/ 416385 w 7265875"/>
              <a:gd name="connsiteY43" fmla="*/ 3550427 h 5294681"/>
              <a:gd name="connsiteX44" fmla="*/ 582112 w 7265875"/>
              <a:gd name="connsiteY44" fmla="*/ 3658516 h 5294681"/>
              <a:gd name="connsiteX45" fmla="*/ 1013131 w 7265875"/>
              <a:gd name="connsiteY45" fmla="*/ 3660175 h 5294681"/>
              <a:gd name="connsiteX46" fmla="*/ 1199788 w 7265875"/>
              <a:gd name="connsiteY46" fmla="*/ 3524675 h 5294681"/>
              <a:gd name="connsiteX47" fmla="*/ 1316281 w 7265875"/>
              <a:gd name="connsiteY47" fmla="*/ 3328228 h 5294681"/>
              <a:gd name="connsiteX48" fmla="*/ 1355713 w 7265875"/>
              <a:gd name="connsiteY48" fmla="*/ 3122592 h 5294681"/>
              <a:gd name="connsiteX49" fmla="*/ 1301221 w 7265875"/>
              <a:gd name="connsiteY49" fmla="*/ 2896214 h 5294681"/>
              <a:gd name="connsiteX50" fmla="*/ 1269823 w 7265875"/>
              <a:gd name="connsiteY50" fmla="*/ 2767648 h 5294681"/>
              <a:gd name="connsiteX51" fmla="*/ 1210941 w 7265875"/>
              <a:gd name="connsiteY51" fmla="*/ 2597498 h 5294681"/>
              <a:gd name="connsiteX52" fmla="*/ 1163577 w 7265875"/>
              <a:gd name="connsiteY52" fmla="*/ 2400026 h 5294681"/>
              <a:gd name="connsiteX53" fmla="*/ 1156694 w 7265875"/>
              <a:gd name="connsiteY53" fmla="*/ 2239708 h 5294681"/>
              <a:gd name="connsiteX54" fmla="*/ 1174082 w 7265875"/>
              <a:gd name="connsiteY54" fmla="*/ 1999931 h 5294681"/>
              <a:gd name="connsiteX55" fmla="*/ 1218904 w 7265875"/>
              <a:gd name="connsiteY55" fmla="*/ 1831845 h 5294681"/>
              <a:gd name="connsiteX56" fmla="*/ 1292599 w 7265875"/>
              <a:gd name="connsiteY56" fmla="*/ 1640745 h 5294681"/>
              <a:gd name="connsiteX57" fmla="*/ 1418669 w 7265875"/>
              <a:gd name="connsiteY57" fmla="*/ 1402624 h 5294681"/>
              <a:gd name="connsiteX58" fmla="*/ 1573391 w 7265875"/>
              <a:gd name="connsiteY58" fmla="*/ 1221572 h 5294681"/>
              <a:gd name="connsiteX59" fmla="*/ 1908863 w 7265875"/>
              <a:gd name="connsiteY59" fmla="*/ 922233 h 5294681"/>
              <a:gd name="connsiteX60" fmla="*/ 2341458 w 7265875"/>
              <a:gd name="connsiteY60" fmla="*/ 666755 h 5294681"/>
              <a:gd name="connsiteX61" fmla="*/ 2596854 w 7265875"/>
              <a:gd name="connsiteY61" fmla="*/ 566274 h 5294681"/>
              <a:gd name="connsiteX62" fmla="*/ 2925240 w 7265875"/>
              <a:gd name="connsiteY62" fmla="*/ 513097 h 5294681"/>
              <a:gd name="connsiteX63" fmla="*/ 3200282 w 7265875"/>
              <a:gd name="connsiteY63" fmla="*/ 510800 h 5294681"/>
              <a:gd name="connsiteX64" fmla="*/ 3265089 w 7265875"/>
              <a:gd name="connsiteY64" fmla="*/ 507027 h 5294681"/>
              <a:gd name="connsiteX65" fmla="*/ 3450264 w 7265875"/>
              <a:gd name="connsiteY65" fmla="*/ 541529 h 5294681"/>
              <a:gd name="connsiteX66" fmla="*/ 3573994 w 7265875"/>
              <a:gd name="connsiteY66" fmla="*/ 579208 h 5294681"/>
              <a:gd name="connsiteX67" fmla="*/ 3848780 w 7265875"/>
              <a:gd name="connsiteY67" fmla="*/ 684833 h 5294681"/>
              <a:gd name="connsiteX68" fmla="*/ 3868579 w 7265875"/>
              <a:gd name="connsiteY68" fmla="*/ 703345 h 5294681"/>
              <a:gd name="connsiteX69" fmla="*/ 4022209 w 7265875"/>
              <a:gd name="connsiteY69" fmla="*/ 786751 h 5294681"/>
              <a:gd name="connsiteX70" fmla="*/ 4276169 w 7265875"/>
              <a:gd name="connsiteY70" fmla="*/ 948408 h 5294681"/>
              <a:gd name="connsiteX71" fmla="*/ 4613973 w 7265875"/>
              <a:gd name="connsiteY71" fmla="*/ 1248464 h 5294681"/>
              <a:gd name="connsiteX72" fmla="*/ 5043464 w 7265875"/>
              <a:gd name="connsiteY72" fmla="*/ 1691809 h 5294681"/>
              <a:gd name="connsiteX73" fmla="*/ 5321226 w 7265875"/>
              <a:gd name="connsiteY73" fmla="*/ 2086187 h 5294681"/>
              <a:gd name="connsiteX74" fmla="*/ 5545818 w 7265875"/>
              <a:gd name="connsiteY74" fmla="*/ 2483739 h 5294681"/>
              <a:gd name="connsiteX75" fmla="*/ 5691878 w 7265875"/>
              <a:gd name="connsiteY75" fmla="*/ 2776682 h 5294681"/>
              <a:gd name="connsiteX76" fmla="*/ 5800983 w 7265875"/>
              <a:gd name="connsiteY76" fmla="*/ 3119859 h 5294681"/>
              <a:gd name="connsiteX77" fmla="*/ 5869189 w 7265875"/>
              <a:gd name="connsiteY77" fmla="*/ 3465656 h 5294681"/>
              <a:gd name="connsiteX78" fmla="*/ 5872665 w 7265875"/>
              <a:gd name="connsiteY78" fmla="*/ 3858636 h 5294681"/>
              <a:gd name="connsiteX79" fmla="*/ 5848245 w 7265875"/>
              <a:gd name="connsiteY79" fmla="*/ 4159620 h 5294681"/>
              <a:gd name="connsiteX80" fmla="*/ 5823097 w 7265875"/>
              <a:gd name="connsiteY80" fmla="*/ 4421313 h 5294681"/>
              <a:gd name="connsiteX81" fmla="*/ 5830107 w 7265875"/>
              <a:gd name="connsiteY81" fmla="*/ 4696449 h 5294681"/>
              <a:gd name="connsiteX82" fmla="*/ 5961296 w 7265875"/>
              <a:gd name="connsiteY82" fmla="*/ 5024139 h 5294681"/>
              <a:gd name="connsiteX83" fmla="*/ 6109961 w 7265875"/>
              <a:gd name="connsiteY83" fmla="*/ 5172165 h 5294681"/>
              <a:gd name="connsiteX84" fmla="*/ 6234955 w 7265875"/>
              <a:gd name="connsiteY84" fmla="*/ 5266282 h 5294681"/>
              <a:gd name="connsiteX85" fmla="*/ 6315578 w 7265875"/>
              <a:gd name="connsiteY85" fmla="*/ 5285850 h 5294681"/>
              <a:gd name="connsiteX86" fmla="*/ 6389841 w 7265875"/>
              <a:gd name="connsiteY86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2070799 w 7265875"/>
              <a:gd name="connsiteY29" fmla="*/ 242242 h 5294681"/>
              <a:gd name="connsiteX30" fmla="*/ 1781950 w 7265875"/>
              <a:gd name="connsiteY30" fmla="*/ 375941 h 5294681"/>
              <a:gd name="connsiteX31" fmla="*/ 1606731 w 7265875"/>
              <a:gd name="connsiteY31" fmla="*/ 456637 h 5294681"/>
              <a:gd name="connsiteX32" fmla="*/ 1234533 w 7265875"/>
              <a:gd name="connsiteY32" fmla="*/ 658116 h 5294681"/>
              <a:gd name="connsiteX33" fmla="*/ 911639 w 7265875"/>
              <a:gd name="connsiteY33" fmla="*/ 875566 h 5294681"/>
              <a:gd name="connsiteX34" fmla="*/ 537114 w 7265875"/>
              <a:gd name="connsiteY34" fmla="*/ 1187341 h 5294681"/>
              <a:gd name="connsiteX35" fmla="*/ 413191 w 7265875"/>
              <a:gd name="connsiteY35" fmla="*/ 1315599 h 5294681"/>
              <a:gd name="connsiteX36" fmla="*/ 169206 w 7265875"/>
              <a:gd name="connsiteY36" fmla="*/ 1664325 h 5294681"/>
              <a:gd name="connsiteX37" fmla="*/ 63023 w 7265875"/>
              <a:gd name="connsiteY37" fmla="*/ 1920788 h 5294681"/>
              <a:gd name="connsiteX38" fmla="*/ 14264 w 7265875"/>
              <a:gd name="connsiteY38" fmla="*/ 2245991 h 5294681"/>
              <a:gd name="connsiteX39" fmla="*/ 0 w 7265875"/>
              <a:gd name="connsiteY39" fmla="*/ 2768355 h 5294681"/>
              <a:gd name="connsiteX40" fmla="*/ 83537 w 7265875"/>
              <a:gd name="connsiteY40" fmla="*/ 3160391 h 5294681"/>
              <a:gd name="connsiteX41" fmla="*/ 152810 w 7265875"/>
              <a:gd name="connsiteY41" fmla="*/ 3285082 h 5294681"/>
              <a:gd name="connsiteX42" fmla="*/ 313307 w 7265875"/>
              <a:gd name="connsiteY42" fmla="*/ 3464436 h 5294681"/>
              <a:gd name="connsiteX43" fmla="*/ 416385 w 7265875"/>
              <a:gd name="connsiteY43" fmla="*/ 3550427 h 5294681"/>
              <a:gd name="connsiteX44" fmla="*/ 582112 w 7265875"/>
              <a:gd name="connsiteY44" fmla="*/ 3658516 h 5294681"/>
              <a:gd name="connsiteX45" fmla="*/ 1013131 w 7265875"/>
              <a:gd name="connsiteY45" fmla="*/ 3660175 h 5294681"/>
              <a:gd name="connsiteX46" fmla="*/ 1199788 w 7265875"/>
              <a:gd name="connsiteY46" fmla="*/ 3524675 h 5294681"/>
              <a:gd name="connsiteX47" fmla="*/ 1316281 w 7265875"/>
              <a:gd name="connsiteY47" fmla="*/ 3328228 h 5294681"/>
              <a:gd name="connsiteX48" fmla="*/ 1355713 w 7265875"/>
              <a:gd name="connsiteY48" fmla="*/ 3122592 h 5294681"/>
              <a:gd name="connsiteX49" fmla="*/ 1301221 w 7265875"/>
              <a:gd name="connsiteY49" fmla="*/ 2896214 h 5294681"/>
              <a:gd name="connsiteX50" fmla="*/ 1269823 w 7265875"/>
              <a:gd name="connsiteY50" fmla="*/ 2767648 h 5294681"/>
              <a:gd name="connsiteX51" fmla="*/ 1210941 w 7265875"/>
              <a:gd name="connsiteY51" fmla="*/ 2597498 h 5294681"/>
              <a:gd name="connsiteX52" fmla="*/ 1163577 w 7265875"/>
              <a:gd name="connsiteY52" fmla="*/ 2400026 h 5294681"/>
              <a:gd name="connsiteX53" fmla="*/ 1156694 w 7265875"/>
              <a:gd name="connsiteY53" fmla="*/ 2239708 h 5294681"/>
              <a:gd name="connsiteX54" fmla="*/ 1174082 w 7265875"/>
              <a:gd name="connsiteY54" fmla="*/ 1999931 h 5294681"/>
              <a:gd name="connsiteX55" fmla="*/ 1218904 w 7265875"/>
              <a:gd name="connsiteY55" fmla="*/ 1831845 h 5294681"/>
              <a:gd name="connsiteX56" fmla="*/ 1292599 w 7265875"/>
              <a:gd name="connsiteY56" fmla="*/ 1640745 h 5294681"/>
              <a:gd name="connsiteX57" fmla="*/ 1418669 w 7265875"/>
              <a:gd name="connsiteY57" fmla="*/ 1402624 h 5294681"/>
              <a:gd name="connsiteX58" fmla="*/ 1573391 w 7265875"/>
              <a:gd name="connsiteY58" fmla="*/ 1221572 h 5294681"/>
              <a:gd name="connsiteX59" fmla="*/ 1908863 w 7265875"/>
              <a:gd name="connsiteY59" fmla="*/ 922233 h 5294681"/>
              <a:gd name="connsiteX60" fmla="*/ 2341458 w 7265875"/>
              <a:gd name="connsiteY60" fmla="*/ 666755 h 5294681"/>
              <a:gd name="connsiteX61" fmla="*/ 2596854 w 7265875"/>
              <a:gd name="connsiteY61" fmla="*/ 566274 h 5294681"/>
              <a:gd name="connsiteX62" fmla="*/ 2925240 w 7265875"/>
              <a:gd name="connsiteY62" fmla="*/ 513097 h 5294681"/>
              <a:gd name="connsiteX63" fmla="*/ 3200282 w 7265875"/>
              <a:gd name="connsiteY63" fmla="*/ 510800 h 5294681"/>
              <a:gd name="connsiteX64" fmla="*/ 3265089 w 7265875"/>
              <a:gd name="connsiteY64" fmla="*/ 507027 h 5294681"/>
              <a:gd name="connsiteX65" fmla="*/ 3450264 w 7265875"/>
              <a:gd name="connsiteY65" fmla="*/ 541529 h 5294681"/>
              <a:gd name="connsiteX66" fmla="*/ 3573994 w 7265875"/>
              <a:gd name="connsiteY66" fmla="*/ 579208 h 5294681"/>
              <a:gd name="connsiteX67" fmla="*/ 3848780 w 7265875"/>
              <a:gd name="connsiteY67" fmla="*/ 684833 h 5294681"/>
              <a:gd name="connsiteX68" fmla="*/ 3868579 w 7265875"/>
              <a:gd name="connsiteY68" fmla="*/ 703345 h 5294681"/>
              <a:gd name="connsiteX69" fmla="*/ 4022209 w 7265875"/>
              <a:gd name="connsiteY69" fmla="*/ 786751 h 5294681"/>
              <a:gd name="connsiteX70" fmla="*/ 4276169 w 7265875"/>
              <a:gd name="connsiteY70" fmla="*/ 948408 h 5294681"/>
              <a:gd name="connsiteX71" fmla="*/ 4613973 w 7265875"/>
              <a:gd name="connsiteY71" fmla="*/ 1248464 h 5294681"/>
              <a:gd name="connsiteX72" fmla="*/ 5043464 w 7265875"/>
              <a:gd name="connsiteY72" fmla="*/ 1691809 h 5294681"/>
              <a:gd name="connsiteX73" fmla="*/ 5321226 w 7265875"/>
              <a:gd name="connsiteY73" fmla="*/ 2086187 h 5294681"/>
              <a:gd name="connsiteX74" fmla="*/ 5545818 w 7265875"/>
              <a:gd name="connsiteY74" fmla="*/ 2483739 h 5294681"/>
              <a:gd name="connsiteX75" fmla="*/ 5691878 w 7265875"/>
              <a:gd name="connsiteY75" fmla="*/ 2776682 h 5294681"/>
              <a:gd name="connsiteX76" fmla="*/ 5800983 w 7265875"/>
              <a:gd name="connsiteY76" fmla="*/ 3119859 h 5294681"/>
              <a:gd name="connsiteX77" fmla="*/ 5869189 w 7265875"/>
              <a:gd name="connsiteY77" fmla="*/ 3465656 h 5294681"/>
              <a:gd name="connsiteX78" fmla="*/ 5872665 w 7265875"/>
              <a:gd name="connsiteY78" fmla="*/ 3858636 h 5294681"/>
              <a:gd name="connsiteX79" fmla="*/ 5848245 w 7265875"/>
              <a:gd name="connsiteY79" fmla="*/ 4159620 h 5294681"/>
              <a:gd name="connsiteX80" fmla="*/ 5823097 w 7265875"/>
              <a:gd name="connsiteY80" fmla="*/ 4421313 h 5294681"/>
              <a:gd name="connsiteX81" fmla="*/ 5830107 w 7265875"/>
              <a:gd name="connsiteY81" fmla="*/ 4696449 h 5294681"/>
              <a:gd name="connsiteX82" fmla="*/ 5961296 w 7265875"/>
              <a:gd name="connsiteY82" fmla="*/ 5024139 h 5294681"/>
              <a:gd name="connsiteX83" fmla="*/ 6109961 w 7265875"/>
              <a:gd name="connsiteY83" fmla="*/ 5172165 h 5294681"/>
              <a:gd name="connsiteX84" fmla="*/ 6234955 w 7265875"/>
              <a:gd name="connsiteY84" fmla="*/ 5266282 h 5294681"/>
              <a:gd name="connsiteX85" fmla="*/ 6315578 w 7265875"/>
              <a:gd name="connsiteY85" fmla="*/ 5285850 h 5294681"/>
              <a:gd name="connsiteX86" fmla="*/ 6389841 w 7265875"/>
              <a:gd name="connsiteY86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2070799 w 7265875"/>
              <a:gd name="connsiteY29" fmla="*/ 242242 h 5294681"/>
              <a:gd name="connsiteX30" fmla="*/ 1781950 w 7265875"/>
              <a:gd name="connsiteY30" fmla="*/ 375941 h 5294681"/>
              <a:gd name="connsiteX31" fmla="*/ 1606731 w 7265875"/>
              <a:gd name="connsiteY31" fmla="*/ 456637 h 5294681"/>
              <a:gd name="connsiteX32" fmla="*/ 1234533 w 7265875"/>
              <a:gd name="connsiteY32" fmla="*/ 658116 h 5294681"/>
              <a:gd name="connsiteX33" fmla="*/ 911639 w 7265875"/>
              <a:gd name="connsiteY33" fmla="*/ 875566 h 5294681"/>
              <a:gd name="connsiteX34" fmla="*/ 537114 w 7265875"/>
              <a:gd name="connsiteY34" fmla="*/ 1187341 h 5294681"/>
              <a:gd name="connsiteX35" fmla="*/ 413191 w 7265875"/>
              <a:gd name="connsiteY35" fmla="*/ 1315599 h 5294681"/>
              <a:gd name="connsiteX36" fmla="*/ 173021 w 7265875"/>
              <a:gd name="connsiteY36" fmla="*/ 1660706 h 5294681"/>
              <a:gd name="connsiteX37" fmla="*/ 63023 w 7265875"/>
              <a:gd name="connsiteY37" fmla="*/ 1920788 h 5294681"/>
              <a:gd name="connsiteX38" fmla="*/ 14264 w 7265875"/>
              <a:gd name="connsiteY38" fmla="*/ 2245991 h 5294681"/>
              <a:gd name="connsiteX39" fmla="*/ 0 w 7265875"/>
              <a:gd name="connsiteY39" fmla="*/ 2768355 h 5294681"/>
              <a:gd name="connsiteX40" fmla="*/ 83537 w 7265875"/>
              <a:gd name="connsiteY40" fmla="*/ 3160391 h 5294681"/>
              <a:gd name="connsiteX41" fmla="*/ 152810 w 7265875"/>
              <a:gd name="connsiteY41" fmla="*/ 3285082 h 5294681"/>
              <a:gd name="connsiteX42" fmla="*/ 313307 w 7265875"/>
              <a:gd name="connsiteY42" fmla="*/ 3464436 h 5294681"/>
              <a:gd name="connsiteX43" fmla="*/ 416385 w 7265875"/>
              <a:gd name="connsiteY43" fmla="*/ 3550427 h 5294681"/>
              <a:gd name="connsiteX44" fmla="*/ 582112 w 7265875"/>
              <a:gd name="connsiteY44" fmla="*/ 3658516 h 5294681"/>
              <a:gd name="connsiteX45" fmla="*/ 1013131 w 7265875"/>
              <a:gd name="connsiteY45" fmla="*/ 3660175 h 5294681"/>
              <a:gd name="connsiteX46" fmla="*/ 1199788 w 7265875"/>
              <a:gd name="connsiteY46" fmla="*/ 3524675 h 5294681"/>
              <a:gd name="connsiteX47" fmla="*/ 1316281 w 7265875"/>
              <a:gd name="connsiteY47" fmla="*/ 3328228 h 5294681"/>
              <a:gd name="connsiteX48" fmla="*/ 1355713 w 7265875"/>
              <a:gd name="connsiteY48" fmla="*/ 3122592 h 5294681"/>
              <a:gd name="connsiteX49" fmla="*/ 1301221 w 7265875"/>
              <a:gd name="connsiteY49" fmla="*/ 2896214 h 5294681"/>
              <a:gd name="connsiteX50" fmla="*/ 1269823 w 7265875"/>
              <a:gd name="connsiteY50" fmla="*/ 2767648 h 5294681"/>
              <a:gd name="connsiteX51" fmla="*/ 1210941 w 7265875"/>
              <a:gd name="connsiteY51" fmla="*/ 2597498 h 5294681"/>
              <a:gd name="connsiteX52" fmla="*/ 1163577 w 7265875"/>
              <a:gd name="connsiteY52" fmla="*/ 2400026 h 5294681"/>
              <a:gd name="connsiteX53" fmla="*/ 1156694 w 7265875"/>
              <a:gd name="connsiteY53" fmla="*/ 2239708 h 5294681"/>
              <a:gd name="connsiteX54" fmla="*/ 1174082 w 7265875"/>
              <a:gd name="connsiteY54" fmla="*/ 1999931 h 5294681"/>
              <a:gd name="connsiteX55" fmla="*/ 1218904 w 7265875"/>
              <a:gd name="connsiteY55" fmla="*/ 1831845 h 5294681"/>
              <a:gd name="connsiteX56" fmla="*/ 1292599 w 7265875"/>
              <a:gd name="connsiteY56" fmla="*/ 1640745 h 5294681"/>
              <a:gd name="connsiteX57" fmla="*/ 1418669 w 7265875"/>
              <a:gd name="connsiteY57" fmla="*/ 1402624 h 5294681"/>
              <a:gd name="connsiteX58" fmla="*/ 1573391 w 7265875"/>
              <a:gd name="connsiteY58" fmla="*/ 1221572 h 5294681"/>
              <a:gd name="connsiteX59" fmla="*/ 1908863 w 7265875"/>
              <a:gd name="connsiteY59" fmla="*/ 922233 h 5294681"/>
              <a:gd name="connsiteX60" fmla="*/ 2341458 w 7265875"/>
              <a:gd name="connsiteY60" fmla="*/ 666755 h 5294681"/>
              <a:gd name="connsiteX61" fmla="*/ 2596854 w 7265875"/>
              <a:gd name="connsiteY61" fmla="*/ 566274 h 5294681"/>
              <a:gd name="connsiteX62" fmla="*/ 2925240 w 7265875"/>
              <a:gd name="connsiteY62" fmla="*/ 513097 h 5294681"/>
              <a:gd name="connsiteX63" fmla="*/ 3200282 w 7265875"/>
              <a:gd name="connsiteY63" fmla="*/ 510800 h 5294681"/>
              <a:gd name="connsiteX64" fmla="*/ 3265089 w 7265875"/>
              <a:gd name="connsiteY64" fmla="*/ 507027 h 5294681"/>
              <a:gd name="connsiteX65" fmla="*/ 3450264 w 7265875"/>
              <a:gd name="connsiteY65" fmla="*/ 541529 h 5294681"/>
              <a:gd name="connsiteX66" fmla="*/ 3573994 w 7265875"/>
              <a:gd name="connsiteY66" fmla="*/ 579208 h 5294681"/>
              <a:gd name="connsiteX67" fmla="*/ 3848780 w 7265875"/>
              <a:gd name="connsiteY67" fmla="*/ 684833 h 5294681"/>
              <a:gd name="connsiteX68" fmla="*/ 3868579 w 7265875"/>
              <a:gd name="connsiteY68" fmla="*/ 703345 h 5294681"/>
              <a:gd name="connsiteX69" fmla="*/ 4022209 w 7265875"/>
              <a:gd name="connsiteY69" fmla="*/ 786751 h 5294681"/>
              <a:gd name="connsiteX70" fmla="*/ 4276169 w 7265875"/>
              <a:gd name="connsiteY70" fmla="*/ 948408 h 5294681"/>
              <a:gd name="connsiteX71" fmla="*/ 4613973 w 7265875"/>
              <a:gd name="connsiteY71" fmla="*/ 1248464 h 5294681"/>
              <a:gd name="connsiteX72" fmla="*/ 5043464 w 7265875"/>
              <a:gd name="connsiteY72" fmla="*/ 1691809 h 5294681"/>
              <a:gd name="connsiteX73" fmla="*/ 5321226 w 7265875"/>
              <a:gd name="connsiteY73" fmla="*/ 2086187 h 5294681"/>
              <a:gd name="connsiteX74" fmla="*/ 5545818 w 7265875"/>
              <a:gd name="connsiteY74" fmla="*/ 2483739 h 5294681"/>
              <a:gd name="connsiteX75" fmla="*/ 5691878 w 7265875"/>
              <a:gd name="connsiteY75" fmla="*/ 2776682 h 5294681"/>
              <a:gd name="connsiteX76" fmla="*/ 5800983 w 7265875"/>
              <a:gd name="connsiteY76" fmla="*/ 3119859 h 5294681"/>
              <a:gd name="connsiteX77" fmla="*/ 5869189 w 7265875"/>
              <a:gd name="connsiteY77" fmla="*/ 3465656 h 5294681"/>
              <a:gd name="connsiteX78" fmla="*/ 5872665 w 7265875"/>
              <a:gd name="connsiteY78" fmla="*/ 3858636 h 5294681"/>
              <a:gd name="connsiteX79" fmla="*/ 5848245 w 7265875"/>
              <a:gd name="connsiteY79" fmla="*/ 4159620 h 5294681"/>
              <a:gd name="connsiteX80" fmla="*/ 5823097 w 7265875"/>
              <a:gd name="connsiteY80" fmla="*/ 4421313 h 5294681"/>
              <a:gd name="connsiteX81" fmla="*/ 5830107 w 7265875"/>
              <a:gd name="connsiteY81" fmla="*/ 4696449 h 5294681"/>
              <a:gd name="connsiteX82" fmla="*/ 5961296 w 7265875"/>
              <a:gd name="connsiteY82" fmla="*/ 5024139 h 5294681"/>
              <a:gd name="connsiteX83" fmla="*/ 6109961 w 7265875"/>
              <a:gd name="connsiteY83" fmla="*/ 5172165 h 5294681"/>
              <a:gd name="connsiteX84" fmla="*/ 6234955 w 7265875"/>
              <a:gd name="connsiteY84" fmla="*/ 5266282 h 5294681"/>
              <a:gd name="connsiteX85" fmla="*/ 6315578 w 7265875"/>
              <a:gd name="connsiteY85" fmla="*/ 5285850 h 5294681"/>
              <a:gd name="connsiteX86" fmla="*/ 6389841 w 7265875"/>
              <a:gd name="connsiteY86" fmla="*/ 5285185 h 5294681"/>
              <a:gd name="connsiteX0" fmla="*/ 6427902 w 7265875"/>
              <a:gd name="connsiteY0" fmla="*/ 5291029 h 5294681"/>
              <a:gd name="connsiteX1" fmla="*/ 6549764 w 7265875"/>
              <a:gd name="connsiteY1" fmla="*/ 5292201 h 5294681"/>
              <a:gd name="connsiteX2" fmla="*/ 6747573 w 7265875"/>
              <a:gd name="connsiteY2" fmla="*/ 5224718 h 5294681"/>
              <a:gd name="connsiteX3" fmla="*/ 7024306 w 7265875"/>
              <a:gd name="connsiteY3" fmla="*/ 5120415 h 5294681"/>
              <a:gd name="connsiteX4" fmla="*/ 7149355 w 7265875"/>
              <a:gd name="connsiteY4" fmla="*/ 4975336 h 5294681"/>
              <a:gd name="connsiteX5" fmla="*/ 7204773 w 7265875"/>
              <a:gd name="connsiteY5" fmla="*/ 4850645 h 5294681"/>
              <a:gd name="connsiteX6" fmla="*/ 7236572 w 7265875"/>
              <a:gd name="connsiteY6" fmla="*/ 4736160 h 5294681"/>
              <a:gd name="connsiteX7" fmla="*/ 7260191 w 7265875"/>
              <a:gd name="connsiteY7" fmla="*/ 4587409 h 5294681"/>
              <a:gd name="connsiteX8" fmla="*/ 7255401 w 7265875"/>
              <a:gd name="connsiteY8" fmla="*/ 4281363 h 5294681"/>
              <a:gd name="connsiteX9" fmla="*/ 7079012 w 7265875"/>
              <a:gd name="connsiteY9" fmla="*/ 3709954 h 5294681"/>
              <a:gd name="connsiteX10" fmla="*/ 6992286 w 7265875"/>
              <a:gd name="connsiteY10" fmla="*/ 3428454 h 5294681"/>
              <a:gd name="connsiteX11" fmla="*/ 6933433 w 7265875"/>
              <a:gd name="connsiteY11" fmla="*/ 3212125 h 5294681"/>
              <a:gd name="connsiteX12" fmla="*/ 6862395 w 7265875"/>
              <a:gd name="connsiteY12" fmla="*/ 2989835 h 5294681"/>
              <a:gd name="connsiteX13" fmla="*/ 6785184 w 7265875"/>
              <a:gd name="connsiteY13" fmla="*/ 2730977 h 5294681"/>
              <a:gd name="connsiteX14" fmla="*/ 6586224 w 7265875"/>
              <a:gd name="connsiteY14" fmla="*/ 2306275 h 5294681"/>
              <a:gd name="connsiteX15" fmla="*/ 6503821 w 7265875"/>
              <a:gd name="connsiteY15" fmla="*/ 2187725 h 5294681"/>
              <a:gd name="connsiteX16" fmla="*/ 6213377 w 7265875"/>
              <a:gd name="connsiteY16" fmla="*/ 1733219 h 5294681"/>
              <a:gd name="connsiteX17" fmla="*/ 5804546 w 7265875"/>
              <a:gd name="connsiteY17" fmla="*/ 1208205 h 5294681"/>
              <a:gd name="connsiteX18" fmla="*/ 5334410 w 7265875"/>
              <a:gd name="connsiteY18" fmla="*/ 791264 h 5294681"/>
              <a:gd name="connsiteX19" fmla="*/ 4744352 w 7265875"/>
              <a:gd name="connsiteY19" fmla="*/ 416270 h 5294681"/>
              <a:gd name="connsiteX20" fmla="*/ 4259716 w 7265875"/>
              <a:gd name="connsiteY20" fmla="*/ 188179 h 5294681"/>
              <a:gd name="connsiteX21" fmla="*/ 4192210 w 7265875"/>
              <a:gd name="connsiteY21" fmla="*/ 157197 h 5294681"/>
              <a:gd name="connsiteX22" fmla="*/ 4046937 w 7265875"/>
              <a:gd name="connsiteY22" fmla="*/ 112257 h 5294681"/>
              <a:gd name="connsiteX23" fmla="*/ 3715470 w 7265875"/>
              <a:gd name="connsiteY23" fmla="*/ 32491 h 5294681"/>
              <a:gd name="connsiteX24" fmla="*/ 3434797 w 7265875"/>
              <a:gd name="connsiteY24" fmla="*/ 0 h 5294681"/>
              <a:gd name="connsiteX25" fmla="*/ 3144602 w 7265875"/>
              <a:gd name="connsiteY25" fmla="*/ 3801 h 5294681"/>
              <a:gd name="connsiteX26" fmla="*/ 2785558 w 7265875"/>
              <a:gd name="connsiteY26" fmla="*/ 47439 h 5294681"/>
              <a:gd name="connsiteX27" fmla="*/ 2549515 w 7265875"/>
              <a:gd name="connsiteY27" fmla="*/ 93383 h 5294681"/>
              <a:gd name="connsiteX28" fmla="*/ 2274764 w 7265875"/>
              <a:gd name="connsiteY28" fmla="*/ 166090 h 5294681"/>
              <a:gd name="connsiteX29" fmla="*/ 2070799 w 7265875"/>
              <a:gd name="connsiteY29" fmla="*/ 242242 h 5294681"/>
              <a:gd name="connsiteX30" fmla="*/ 1781950 w 7265875"/>
              <a:gd name="connsiteY30" fmla="*/ 375941 h 5294681"/>
              <a:gd name="connsiteX31" fmla="*/ 1606731 w 7265875"/>
              <a:gd name="connsiteY31" fmla="*/ 456637 h 5294681"/>
              <a:gd name="connsiteX32" fmla="*/ 1234533 w 7265875"/>
              <a:gd name="connsiteY32" fmla="*/ 658116 h 5294681"/>
              <a:gd name="connsiteX33" fmla="*/ 911639 w 7265875"/>
              <a:gd name="connsiteY33" fmla="*/ 875566 h 5294681"/>
              <a:gd name="connsiteX34" fmla="*/ 537114 w 7265875"/>
              <a:gd name="connsiteY34" fmla="*/ 1187341 h 5294681"/>
              <a:gd name="connsiteX35" fmla="*/ 413191 w 7265875"/>
              <a:gd name="connsiteY35" fmla="*/ 1315599 h 5294681"/>
              <a:gd name="connsiteX36" fmla="*/ 173021 w 7265875"/>
              <a:gd name="connsiteY36" fmla="*/ 1660706 h 5294681"/>
              <a:gd name="connsiteX37" fmla="*/ 63023 w 7265875"/>
              <a:gd name="connsiteY37" fmla="*/ 1920788 h 5294681"/>
              <a:gd name="connsiteX38" fmla="*/ 14264 w 7265875"/>
              <a:gd name="connsiteY38" fmla="*/ 2245991 h 5294681"/>
              <a:gd name="connsiteX39" fmla="*/ 0 w 7265875"/>
              <a:gd name="connsiteY39" fmla="*/ 2768355 h 5294681"/>
              <a:gd name="connsiteX40" fmla="*/ 83537 w 7265875"/>
              <a:gd name="connsiteY40" fmla="*/ 3160391 h 5294681"/>
              <a:gd name="connsiteX41" fmla="*/ 152810 w 7265875"/>
              <a:gd name="connsiteY41" fmla="*/ 3285082 h 5294681"/>
              <a:gd name="connsiteX42" fmla="*/ 313307 w 7265875"/>
              <a:gd name="connsiteY42" fmla="*/ 3464436 h 5294681"/>
              <a:gd name="connsiteX43" fmla="*/ 416385 w 7265875"/>
              <a:gd name="connsiteY43" fmla="*/ 3550427 h 5294681"/>
              <a:gd name="connsiteX44" fmla="*/ 582112 w 7265875"/>
              <a:gd name="connsiteY44" fmla="*/ 3658516 h 5294681"/>
              <a:gd name="connsiteX45" fmla="*/ 1013131 w 7265875"/>
              <a:gd name="connsiteY45" fmla="*/ 3660175 h 5294681"/>
              <a:gd name="connsiteX46" fmla="*/ 1199788 w 7265875"/>
              <a:gd name="connsiteY46" fmla="*/ 3524675 h 5294681"/>
              <a:gd name="connsiteX47" fmla="*/ 1316281 w 7265875"/>
              <a:gd name="connsiteY47" fmla="*/ 3328228 h 5294681"/>
              <a:gd name="connsiteX48" fmla="*/ 1355713 w 7265875"/>
              <a:gd name="connsiteY48" fmla="*/ 3122592 h 5294681"/>
              <a:gd name="connsiteX49" fmla="*/ 1301221 w 7265875"/>
              <a:gd name="connsiteY49" fmla="*/ 2896214 h 5294681"/>
              <a:gd name="connsiteX50" fmla="*/ 1269823 w 7265875"/>
              <a:gd name="connsiteY50" fmla="*/ 2767648 h 5294681"/>
              <a:gd name="connsiteX51" fmla="*/ 1210941 w 7265875"/>
              <a:gd name="connsiteY51" fmla="*/ 2597498 h 5294681"/>
              <a:gd name="connsiteX52" fmla="*/ 1163577 w 7265875"/>
              <a:gd name="connsiteY52" fmla="*/ 2400026 h 5294681"/>
              <a:gd name="connsiteX53" fmla="*/ 1156694 w 7265875"/>
              <a:gd name="connsiteY53" fmla="*/ 2239708 h 5294681"/>
              <a:gd name="connsiteX54" fmla="*/ 1174082 w 7265875"/>
              <a:gd name="connsiteY54" fmla="*/ 1999931 h 5294681"/>
              <a:gd name="connsiteX55" fmla="*/ 1218904 w 7265875"/>
              <a:gd name="connsiteY55" fmla="*/ 1831845 h 5294681"/>
              <a:gd name="connsiteX56" fmla="*/ 1292599 w 7265875"/>
              <a:gd name="connsiteY56" fmla="*/ 1640745 h 5294681"/>
              <a:gd name="connsiteX57" fmla="*/ 1418669 w 7265875"/>
              <a:gd name="connsiteY57" fmla="*/ 1402624 h 5294681"/>
              <a:gd name="connsiteX58" fmla="*/ 1573391 w 7265875"/>
              <a:gd name="connsiteY58" fmla="*/ 1221572 h 5294681"/>
              <a:gd name="connsiteX59" fmla="*/ 1908863 w 7265875"/>
              <a:gd name="connsiteY59" fmla="*/ 922233 h 5294681"/>
              <a:gd name="connsiteX60" fmla="*/ 2341458 w 7265875"/>
              <a:gd name="connsiteY60" fmla="*/ 666755 h 5294681"/>
              <a:gd name="connsiteX61" fmla="*/ 2596854 w 7265875"/>
              <a:gd name="connsiteY61" fmla="*/ 566274 h 5294681"/>
              <a:gd name="connsiteX62" fmla="*/ 2925240 w 7265875"/>
              <a:gd name="connsiteY62" fmla="*/ 513097 h 5294681"/>
              <a:gd name="connsiteX63" fmla="*/ 3200282 w 7265875"/>
              <a:gd name="connsiteY63" fmla="*/ 510800 h 5294681"/>
              <a:gd name="connsiteX64" fmla="*/ 3265089 w 7265875"/>
              <a:gd name="connsiteY64" fmla="*/ 507027 h 5294681"/>
              <a:gd name="connsiteX65" fmla="*/ 3450264 w 7265875"/>
              <a:gd name="connsiteY65" fmla="*/ 541529 h 5294681"/>
              <a:gd name="connsiteX66" fmla="*/ 3573994 w 7265875"/>
              <a:gd name="connsiteY66" fmla="*/ 579208 h 5294681"/>
              <a:gd name="connsiteX67" fmla="*/ 3848780 w 7265875"/>
              <a:gd name="connsiteY67" fmla="*/ 684833 h 5294681"/>
              <a:gd name="connsiteX68" fmla="*/ 3868579 w 7265875"/>
              <a:gd name="connsiteY68" fmla="*/ 703345 h 5294681"/>
              <a:gd name="connsiteX69" fmla="*/ 4022209 w 7265875"/>
              <a:gd name="connsiteY69" fmla="*/ 786751 h 5294681"/>
              <a:gd name="connsiteX70" fmla="*/ 4276169 w 7265875"/>
              <a:gd name="connsiteY70" fmla="*/ 948408 h 5294681"/>
              <a:gd name="connsiteX71" fmla="*/ 4613973 w 7265875"/>
              <a:gd name="connsiteY71" fmla="*/ 1248464 h 5294681"/>
              <a:gd name="connsiteX72" fmla="*/ 5043464 w 7265875"/>
              <a:gd name="connsiteY72" fmla="*/ 1691809 h 5294681"/>
              <a:gd name="connsiteX73" fmla="*/ 5321226 w 7265875"/>
              <a:gd name="connsiteY73" fmla="*/ 2086187 h 5294681"/>
              <a:gd name="connsiteX74" fmla="*/ 5545818 w 7265875"/>
              <a:gd name="connsiteY74" fmla="*/ 2483739 h 5294681"/>
              <a:gd name="connsiteX75" fmla="*/ 5691878 w 7265875"/>
              <a:gd name="connsiteY75" fmla="*/ 2776682 h 5294681"/>
              <a:gd name="connsiteX76" fmla="*/ 5800983 w 7265875"/>
              <a:gd name="connsiteY76" fmla="*/ 3119859 h 5294681"/>
              <a:gd name="connsiteX77" fmla="*/ 5869189 w 7265875"/>
              <a:gd name="connsiteY77" fmla="*/ 3465656 h 5294681"/>
              <a:gd name="connsiteX78" fmla="*/ 5872665 w 7265875"/>
              <a:gd name="connsiteY78" fmla="*/ 3858636 h 5294681"/>
              <a:gd name="connsiteX79" fmla="*/ 5848245 w 7265875"/>
              <a:gd name="connsiteY79" fmla="*/ 4159620 h 5294681"/>
              <a:gd name="connsiteX80" fmla="*/ 5823097 w 7265875"/>
              <a:gd name="connsiteY80" fmla="*/ 4421313 h 5294681"/>
              <a:gd name="connsiteX81" fmla="*/ 5830107 w 7265875"/>
              <a:gd name="connsiteY81" fmla="*/ 4696449 h 5294681"/>
              <a:gd name="connsiteX82" fmla="*/ 5961296 w 7265875"/>
              <a:gd name="connsiteY82" fmla="*/ 5024139 h 5294681"/>
              <a:gd name="connsiteX83" fmla="*/ 6109961 w 7265875"/>
              <a:gd name="connsiteY83" fmla="*/ 5172165 h 5294681"/>
              <a:gd name="connsiteX84" fmla="*/ 6234955 w 7265875"/>
              <a:gd name="connsiteY84" fmla="*/ 5266282 h 5294681"/>
              <a:gd name="connsiteX85" fmla="*/ 6315578 w 7265875"/>
              <a:gd name="connsiteY85" fmla="*/ 5285850 h 5294681"/>
              <a:gd name="connsiteX86" fmla="*/ 6389841 w 7265875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5854 w 7258192"/>
              <a:gd name="connsiteY40" fmla="*/ 3160391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1005448 w 7258192"/>
              <a:gd name="connsiteY45" fmla="*/ 3660175 h 5294681"/>
              <a:gd name="connsiteX46" fmla="*/ 1192105 w 7258192"/>
              <a:gd name="connsiteY46" fmla="*/ 3524675 h 5294681"/>
              <a:gd name="connsiteX47" fmla="*/ 1308598 w 7258192"/>
              <a:gd name="connsiteY47" fmla="*/ 3328228 h 5294681"/>
              <a:gd name="connsiteX48" fmla="*/ 1348030 w 7258192"/>
              <a:gd name="connsiteY48" fmla="*/ 3122592 h 5294681"/>
              <a:gd name="connsiteX49" fmla="*/ 1293538 w 7258192"/>
              <a:gd name="connsiteY49" fmla="*/ 2896214 h 5294681"/>
              <a:gd name="connsiteX50" fmla="*/ 1262140 w 7258192"/>
              <a:gd name="connsiteY50" fmla="*/ 2767648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5854 w 7258192"/>
              <a:gd name="connsiteY40" fmla="*/ 3160391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1005448 w 7258192"/>
              <a:gd name="connsiteY45" fmla="*/ 3660175 h 5294681"/>
              <a:gd name="connsiteX46" fmla="*/ 1192105 w 7258192"/>
              <a:gd name="connsiteY46" fmla="*/ 3524675 h 5294681"/>
              <a:gd name="connsiteX47" fmla="*/ 1308598 w 7258192"/>
              <a:gd name="connsiteY47" fmla="*/ 3328228 h 5294681"/>
              <a:gd name="connsiteX48" fmla="*/ 1348030 w 7258192"/>
              <a:gd name="connsiteY48" fmla="*/ 3122592 h 5294681"/>
              <a:gd name="connsiteX49" fmla="*/ 1304857 w 7258192"/>
              <a:gd name="connsiteY49" fmla="*/ 2896603 h 5294681"/>
              <a:gd name="connsiteX50" fmla="*/ 1262140 w 7258192"/>
              <a:gd name="connsiteY50" fmla="*/ 2767648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5854 w 7258192"/>
              <a:gd name="connsiteY40" fmla="*/ 3160391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1005448 w 7258192"/>
              <a:gd name="connsiteY45" fmla="*/ 3660175 h 5294681"/>
              <a:gd name="connsiteX46" fmla="*/ 1192105 w 7258192"/>
              <a:gd name="connsiteY46" fmla="*/ 3524675 h 5294681"/>
              <a:gd name="connsiteX47" fmla="*/ 1308598 w 7258192"/>
              <a:gd name="connsiteY47" fmla="*/ 3328228 h 5294681"/>
              <a:gd name="connsiteX48" fmla="*/ 1348030 w 7258192"/>
              <a:gd name="connsiteY48" fmla="*/ 3122592 h 5294681"/>
              <a:gd name="connsiteX49" fmla="*/ 1304857 w 7258192"/>
              <a:gd name="connsiteY49" fmla="*/ 2896603 h 5294681"/>
              <a:gd name="connsiteX50" fmla="*/ 1261940 w 7258192"/>
              <a:gd name="connsiteY50" fmla="*/ 2748807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5854 w 7258192"/>
              <a:gd name="connsiteY40" fmla="*/ 3160391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1005448 w 7258192"/>
              <a:gd name="connsiteY45" fmla="*/ 3660175 h 5294681"/>
              <a:gd name="connsiteX46" fmla="*/ 1192105 w 7258192"/>
              <a:gd name="connsiteY46" fmla="*/ 3524675 h 5294681"/>
              <a:gd name="connsiteX47" fmla="*/ 1308598 w 7258192"/>
              <a:gd name="connsiteY47" fmla="*/ 3328228 h 5294681"/>
              <a:gd name="connsiteX48" fmla="*/ 1348030 w 7258192"/>
              <a:gd name="connsiteY48" fmla="*/ 3122592 h 5294681"/>
              <a:gd name="connsiteX49" fmla="*/ 1304857 w 7258192"/>
              <a:gd name="connsiteY49" fmla="*/ 2896603 h 5294681"/>
              <a:gd name="connsiteX50" fmla="*/ 1261940 w 7258192"/>
              <a:gd name="connsiteY50" fmla="*/ 2748807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5854 w 7258192"/>
              <a:gd name="connsiteY40" fmla="*/ 3160391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1005448 w 7258192"/>
              <a:gd name="connsiteY45" fmla="*/ 3660175 h 5294681"/>
              <a:gd name="connsiteX46" fmla="*/ 1192105 w 7258192"/>
              <a:gd name="connsiteY46" fmla="*/ 3524675 h 5294681"/>
              <a:gd name="connsiteX47" fmla="*/ 1316074 w 7258192"/>
              <a:gd name="connsiteY47" fmla="*/ 3347889 h 5294681"/>
              <a:gd name="connsiteX48" fmla="*/ 1348030 w 7258192"/>
              <a:gd name="connsiteY48" fmla="*/ 3122592 h 5294681"/>
              <a:gd name="connsiteX49" fmla="*/ 1304857 w 7258192"/>
              <a:gd name="connsiteY49" fmla="*/ 2896603 h 5294681"/>
              <a:gd name="connsiteX50" fmla="*/ 1261940 w 7258192"/>
              <a:gd name="connsiteY50" fmla="*/ 2748807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5854 w 7258192"/>
              <a:gd name="connsiteY40" fmla="*/ 3160391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986082 w 7258192"/>
              <a:gd name="connsiteY45" fmla="*/ 3660667 h 5294681"/>
              <a:gd name="connsiteX46" fmla="*/ 1192105 w 7258192"/>
              <a:gd name="connsiteY46" fmla="*/ 3524675 h 5294681"/>
              <a:gd name="connsiteX47" fmla="*/ 1316074 w 7258192"/>
              <a:gd name="connsiteY47" fmla="*/ 3347889 h 5294681"/>
              <a:gd name="connsiteX48" fmla="*/ 1348030 w 7258192"/>
              <a:gd name="connsiteY48" fmla="*/ 3122592 h 5294681"/>
              <a:gd name="connsiteX49" fmla="*/ 1304857 w 7258192"/>
              <a:gd name="connsiteY49" fmla="*/ 2896603 h 5294681"/>
              <a:gd name="connsiteX50" fmla="*/ 1261940 w 7258192"/>
              <a:gd name="connsiteY50" fmla="*/ 2748807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  <a:gd name="connsiteX0" fmla="*/ 6420219 w 7258192"/>
              <a:gd name="connsiteY0" fmla="*/ 5291029 h 5294681"/>
              <a:gd name="connsiteX1" fmla="*/ 6542081 w 7258192"/>
              <a:gd name="connsiteY1" fmla="*/ 5292201 h 5294681"/>
              <a:gd name="connsiteX2" fmla="*/ 6739890 w 7258192"/>
              <a:gd name="connsiteY2" fmla="*/ 5224718 h 5294681"/>
              <a:gd name="connsiteX3" fmla="*/ 7016623 w 7258192"/>
              <a:gd name="connsiteY3" fmla="*/ 5120415 h 5294681"/>
              <a:gd name="connsiteX4" fmla="*/ 7141672 w 7258192"/>
              <a:gd name="connsiteY4" fmla="*/ 4975336 h 5294681"/>
              <a:gd name="connsiteX5" fmla="*/ 7197090 w 7258192"/>
              <a:gd name="connsiteY5" fmla="*/ 4850645 h 5294681"/>
              <a:gd name="connsiteX6" fmla="*/ 7228889 w 7258192"/>
              <a:gd name="connsiteY6" fmla="*/ 4736160 h 5294681"/>
              <a:gd name="connsiteX7" fmla="*/ 7252508 w 7258192"/>
              <a:gd name="connsiteY7" fmla="*/ 4587409 h 5294681"/>
              <a:gd name="connsiteX8" fmla="*/ 7247718 w 7258192"/>
              <a:gd name="connsiteY8" fmla="*/ 4281363 h 5294681"/>
              <a:gd name="connsiteX9" fmla="*/ 7071329 w 7258192"/>
              <a:gd name="connsiteY9" fmla="*/ 3709954 h 5294681"/>
              <a:gd name="connsiteX10" fmla="*/ 6984603 w 7258192"/>
              <a:gd name="connsiteY10" fmla="*/ 3428454 h 5294681"/>
              <a:gd name="connsiteX11" fmla="*/ 6925750 w 7258192"/>
              <a:gd name="connsiteY11" fmla="*/ 3212125 h 5294681"/>
              <a:gd name="connsiteX12" fmla="*/ 6854712 w 7258192"/>
              <a:gd name="connsiteY12" fmla="*/ 2989835 h 5294681"/>
              <a:gd name="connsiteX13" fmla="*/ 6777501 w 7258192"/>
              <a:gd name="connsiteY13" fmla="*/ 2730977 h 5294681"/>
              <a:gd name="connsiteX14" fmla="*/ 6578541 w 7258192"/>
              <a:gd name="connsiteY14" fmla="*/ 2306275 h 5294681"/>
              <a:gd name="connsiteX15" fmla="*/ 6496138 w 7258192"/>
              <a:gd name="connsiteY15" fmla="*/ 2187725 h 5294681"/>
              <a:gd name="connsiteX16" fmla="*/ 6205694 w 7258192"/>
              <a:gd name="connsiteY16" fmla="*/ 1733219 h 5294681"/>
              <a:gd name="connsiteX17" fmla="*/ 5796863 w 7258192"/>
              <a:gd name="connsiteY17" fmla="*/ 1208205 h 5294681"/>
              <a:gd name="connsiteX18" fmla="*/ 5326727 w 7258192"/>
              <a:gd name="connsiteY18" fmla="*/ 791264 h 5294681"/>
              <a:gd name="connsiteX19" fmla="*/ 4736669 w 7258192"/>
              <a:gd name="connsiteY19" fmla="*/ 416270 h 5294681"/>
              <a:gd name="connsiteX20" fmla="*/ 4252033 w 7258192"/>
              <a:gd name="connsiteY20" fmla="*/ 188179 h 5294681"/>
              <a:gd name="connsiteX21" fmla="*/ 4184527 w 7258192"/>
              <a:gd name="connsiteY21" fmla="*/ 157197 h 5294681"/>
              <a:gd name="connsiteX22" fmla="*/ 4039254 w 7258192"/>
              <a:gd name="connsiteY22" fmla="*/ 112257 h 5294681"/>
              <a:gd name="connsiteX23" fmla="*/ 3707787 w 7258192"/>
              <a:gd name="connsiteY23" fmla="*/ 32491 h 5294681"/>
              <a:gd name="connsiteX24" fmla="*/ 3427114 w 7258192"/>
              <a:gd name="connsiteY24" fmla="*/ 0 h 5294681"/>
              <a:gd name="connsiteX25" fmla="*/ 3136919 w 7258192"/>
              <a:gd name="connsiteY25" fmla="*/ 3801 h 5294681"/>
              <a:gd name="connsiteX26" fmla="*/ 2777875 w 7258192"/>
              <a:gd name="connsiteY26" fmla="*/ 47439 h 5294681"/>
              <a:gd name="connsiteX27" fmla="*/ 2541832 w 7258192"/>
              <a:gd name="connsiteY27" fmla="*/ 93383 h 5294681"/>
              <a:gd name="connsiteX28" fmla="*/ 2267081 w 7258192"/>
              <a:gd name="connsiteY28" fmla="*/ 166090 h 5294681"/>
              <a:gd name="connsiteX29" fmla="*/ 2063116 w 7258192"/>
              <a:gd name="connsiteY29" fmla="*/ 242242 h 5294681"/>
              <a:gd name="connsiteX30" fmla="*/ 1774267 w 7258192"/>
              <a:gd name="connsiteY30" fmla="*/ 375941 h 5294681"/>
              <a:gd name="connsiteX31" fmla="*/ 1599048 w 7258192"/>
              <a:gd name="connsiteY31" fmla="*/ 456637 h 5294681"/>
              <a:gd name="connsiteX32" fmla="*/ 1226850 w 7258192"/>
              <a:gd name="connsiteY32" fmla="*/ 658116 h 5294681"/>
              <a:gd name="connsiteX33" fmla="*/ 903956 w 7258192"/>
              <a:gd name="connsiteY33" fmla="*/ 875566 h 5294681"/>
              <a:gd name="connsiteX34" fmla="*/ 529431 w 7258192"/>
              <a:gd name="connsiteY34" fmla="*/ 1187341 h 5294681"/>
              <a:gd name="connsiteX35" fmla="*/ 405508 w 7258192"/>
              <a:gd name="connsiteY35" fmla="*/ 1315599 h 5294681"/>
              <a:gd name="connsiteX36" fmla="*/ 165338 w 7258192"/>
              <a:gd name="connsiteY36" fmla="*/ 1660706 h 5294681"/>
              <a:gd name="connsiteX37" fmla="*/ 55340 w 7258192"/>
              <a:gd name="connsiteY37" fmla="*/ 1920788 h 5294681"/>
              <a:gd name="connsiteX38" fmla="*/ 6581 w 7258192"/>
              <a:gd name="connsiteY38" fmla="*/ 2245991 h 5294681"/>
              <a:gd name="connsiteX39" fmla="*/ 0 w 7258192"/>
              <a:gd name="connsiteY39" fmla="*/ 2768727 h 5294681"/>
              <a:gd name="connsiteX40" fmla="*/ 79683 w 7258192"/>
              <a:gd name="connsiteY40" fmla="*/ 3149288 h 5294681"/>
              <a:gd name="connsiteX41" fmla="*/ 145127 w 7258192"/>
              <a:gd name="connsiteY41" fmla="*/ 3285082 h 5294681"/>
              <a:gd name="connsiteX42" fmla="*/ 305624 w 7258192"/>
              <a:gd name="connsiteY42" fmla="*/ 3464436 h 5294681"/>
              <a:gd name="connsiteX43" fmla="*/ 408702 w 7258192"/>
              <a:gd name="connsiteY43" fmla="*/ 3550427 h 5294681"/>
              <a:gd name="connsiteX44" fmla="*/ 574429 w 7258192"/>
              <a:gd name="connsiteY44" fmla="*/ 3658516 h 5294681"/>
              <a:gd name="connsiteX45" fmla="*/ 986082 w 7258192"/>
              <a:gd name="connsiteY45" fmla="*/ 3660667 h 5294681"/>
              <a:gd name="connsiteX46" fmla="*/ 1192105 w 7258192"/>
              <a:gd name="connsiteY46" fmla="*/ 3524675 h 5294681"/>
              <a:gd name="connsiteX47" fmla="*/ 1316074 w 7258192"/>
              <a:gd name="connsiteY47" fmla="*/ 3347889 h 5294681"/>
              <a:gd name="connsiteX48" fmla="*/ 1348030 w 7258192"/>
              <a:gd name="connsiteY48" fmla="*/ 3122592 h 5294681"/>
              <a:gd name="connsiteX49" fmla="*/ 1304857 w 7258192"/>
              <a:gd name="connsiteY49" fmla="*/ 2896603 h 5294681"/>
              <a:gd name="connsiteX50" fmla="*/ 1261940 w 7258192"/>
              <a:gd name="connsiteY50" fmla="*/ 2748807 h 5294681"/>
              <a:gd name="connsiteX51" fmla="*/ 1203258 w 7258192"/>
              <a:gd name="connsiteY51" fmla="*/ 2597498 h 5294681"/>
              <a:gd name="connsiteX52" fmla="*/ 1155894 w 7258192"/>
              <a:gd name="connsiteY52" fmla="*/ 2400026 h 5294681"/>
              <a:gd name="connsiteX53" fmla="*/ 1149011 w 7258192"/>
              <a:gd name="connsiteY53" fmla="*/ 2239708 h 5294681"/>
              <a:gd name="connsiteX54" fmla="*/ 1166399 w 7258192"/>
              <a:gd name="connsiteY54" fmla="*/ 1999931 h 5294681"/>
              <a:gd name="connsiteX55" fmla="*/ 1211221 w 7258192"/>
              <a:gd name="connsiteY55" fmla="*/ 1831845 h 5294681"/>
              <a:gd name="connsiteX56" fmla="*/ 1284916 w 7258192"/>
              <a:gd name="connsiteY56" fmla="*/ 1640745 h 5294681"/>
              <a:gd name="connsiteX57" fmla="*/ 1410986 w 7258192"/>
              <a:gd name="connsiteY57" fmla="*/ 1402624 h 5294681"/>
              <a:gd name="connsiteX58" fmla="*/ 1565708 w 7258192"/>
              <a:gd name="connsiteY58" fmla="*/ 1221572 h 5294681"/>
              <a:gd name="connsiteX59" fmla="*/ 1901180 w 7258192"/>
              <a:gd name="connsiteY59" fmla="*/ 922233 h 5294681"/>
              <a:gd name="connsiteX60" fmla="*/ 2333775 w 7258192"/>
              <a:gd name="connsiteY60" fmla="*/ 666755 h 5294681"/>
              <a:gd name="connsiteX61" fmla="*/ 2589171 w 7258192"/>
              <a:gd name="connsiteY61" fmla="*/ 566274 h 5294681"/>
              <a:gd name="connsiteX62" fmla="*/ 2917557 w 7258192"/>
              <a:gd name="connsiteY62" fmla="*/ 513097 h 5294681"/>
              <a:gd name="connsiteX63" fmla="*/ 3192599 w 7258192"/>
              <a:gd name="connsiteY63" fmla="*/ 510800 h 5294681"/>
              <a:gd name="connsiteX64" fmla="*/ 3257406 w 7258192"/>
              <a:gd name="connsiteY64" fmla="*/ 507027 h 5294681"/>
              <a:gd name="connsiteX65" fmla="*/ 3442581 w 7258192"/>
              <a:gd name="connsiteY65" fmla="*/ 541529 h 5294681"/>
              <a:gd name="connsiteX66" fmla="*/ 3566311 w 7258192"/>
              <a:gd name="connsiteY66" fmla="*/ 579208 h 5294681"/>
              <a:gd name="connsiteX67" fmla="*/ 3841097 w 7258192"/>
              <a:gd name="connsiteY67" fmla="*/ 684833 h 5294681"/>
              <a:gd name="connsiteX68" fmla="*/ 3860896 w 7258192"/>
              <a:gd name="connsiteY68" fmla="*/ 703345 h 5294681"/>
              <a:gd name="connsiteX69" fmla="*/ 4014526 w 7258192"/>
              <a:gd name="connsiteY69" fmla="*/ 786751 h 5294681"/>
              <a:gd name="connsiteX70" fmla="*/ 4268486 w 7258192"/>
              <a:gd name="connsiteY70" fmla="*/ 948408 h 5294681"/>
              <a:gd name="connsiteX71" fmla="*/ 4606290 w 7258192"/>
              <a:gd name="connsiteY71" fmla="*/ 1248464 h 5294681"/>
              <a:gd name="connsiteX72" fmla="*/ 5035781 w 7258192"/>
              <a:gd name="connsiteY72" fmla="*/ 1691809 h 5294681"/>
              <a:gd name="connsiteX73" fmla="*/ 5313543 w 7258192"/>
              <a:gd name="connsiteY73" fmla="*/ 2086187 h 5294681"/>
              <a:gd name="connsiteX74" fmla="*/ 5538135 w 7258192"/>
              <a:gd name="connsiteY74" fmla="*/ 2483739 h 5294681"/>
              <a:gd name="connsiteX75" fmla="*/ 5684195 w 7258192"/>
              <a:gd name="connsiteY75" fmla="*/ 2776682 h 5294681"/>
              <a:gd name="connsiteX76" fmla="*/ 5793300 w 7258192"/>
              <a:gd name="connsiteY76" fmla="*/ 3119859 h 5294681"/>
              <a:gd name="connsiteX77" fmla="*/ 5861506 w 7258192"/>
              <a:gd name="connsiteY77" fmla="*/ 3465656 h 5294681"/>
              <a:gd name="connsiteX78" fmla="*/ 5864982 w 7258192"/>
              <a:gd name="connsiteY78" fmla="*/ 3858636 h 5294681"/>
              <a:gd name="connsiteX79" fmla="*/ 5840562 w 7258192"/>
              <a:gd name="connsiteY79" fmla="*/ 4159620 h 5294681"/>
              <a:gd name="connsiteX80" fmla="*/ 5815414 w 7258192"/>
              <a:gd name="connsiteY80" fmla="*/ 4421313 h 5294681"/>
              <a:gd name="connsiteX81" fmla="*/ 5822424 w 7258192"/>
              <a:gd name="connsiteY81" fmla="*/ 4696449 h 5294681"/>
              <a:gd name="connsiteX82" fmla="*/ 5953613 w 7258192"/>
              <a:gd name="connsiteY82" fmla="*/ 5024139 h 5294681"/>
              <a:gd name="connsiteX83" fmla="*/ 6102278 w 7258192"/>
              <a:gd name="connsiteY83" fmla="*/ 5172165 h 5294681"/>
              <a:gd name="connsiteX84" fmla="*/ 6227272 w 7258192"/>
              <a:gd name="connsiteY84" fmla="*/ 5266282 h 5294681"/>
              <a:gd name="connsiteX85" fmla="*/ 6307895 w 7258192"/>
              <a:gd name="connsiteY85" fmla="*/ 5285850 h 5294681"/>
              <a:gd name="connsiteX86" fmla="*/ 6382158 w 7258192"/>
              <a:gd name="connsiteY86" fmla="*/ 5285185 h 529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7258192" h="5294681">
                <a:moveTo>
                  <a:pt x="6420219" y="5291029"/>
                </a:moveTo>
                <a:cubicBezTo>
                  <a:pt x="6429422" y="5281992"/>
                  <a:pt x="6532878" y="5301238"/>
                  <a:pt x="6542081" y="5292201"/>
                </a:cubicBezTo>
                <a:lnTo>
                  <a:pt x="6739890" y="5224718"/>
                </a:lnTo>
                <a:lnTo>
                  <a:pt x="7016623" y="5120415"/>
                </a:lnTo>
                <a:lnTo>
                  <a:pt x="7141672" y="4975336"/>
                </a:lnTo>
                <a:lnTo>
                  <a:pt x="7197090" y="4850645"/>
                </a:lnTo>
                <a:cubicBezTo>
                  <a:pt x="7200724" y="4814226"/>
                  <a:pt x="7225255" y="4772579"/>
                  <a:pt x="7228889" y="4736160"/>
                </a:cubicBezTo>
                <a:lnTo>
                  <a:pt x="7252508" y="4587409"/>
                </a:lnTo>
                <a:cubicBezTo>
                  <a:pt x="7250911" y="4485394"/>
                  <a:pt x="7269063" y="4394418"/>
                  <a:pt x="7247718" y="4281363"/>
                </a:cubicBezTo>
                <a:lnTo>
                  <a:pt x="7071329" y="3709954"/>
                </a:lnTo>
                <a:cubicBezTo>
                  <a:pt x="7039267" y="3616145"/>
                  <a:pt x="7016665" y="3522263"/>
                  <a:pt x="6984603" y="3428454"/>
                </a:cubicBezTo>
                <a:lnTo>
                  <a:pt x="6925750" y="3212125"/>
                </a:lnTo>
                <a:cubicBezTo>
                  <a:pt x="6895559" y="3129800"/>
                  <a:pt x="6884903" y="3072160"/>
                  <a:pt x="6854712" y="2989835"/>
                </a:cubicBezTo>
                <a:lnTo>
                  <a:pt x="6777501" y="2730977"/>
                </a:lnTo>
                <a:cubicBezTo>
                  <a:pt x="6712726" y="2579379"/>
                  <a:pt x="6643316" y="2457873"/>
                  <a:pt x="6578541" y="2306275"/>
                </a:cubicBezTo>
                <a:lnTo>
                  <a:pt x="6496138" y="2187725"/>
                </a:lnTo>
                <a:lnTo>
                  <a:pt x="6205694" y="1733219"/>
                </a:lnTo>
                <a:lnTo>
                  <a:pt x="5796863" y="1208205"/>
                </a:lnTo>
                <a:lnTo>
                  <a:pt x="5326727" y="791264"/>
                </a:lnTo>
                <a:lnTo>
                  <a:pt x="4736669" y="416270"/>
                </a:lnTo>
                <a:cubicBezTo>
                  <a:pt x="4568658" y="335394"/>
                  <a:pt x="4455356" y="285612"/>
                  <a:pt x="4252033" y="188179"/>
                </a:cubicBezTo>
                <a:lnTo>
                  <a:pt x="4184527" y="157197"/>
                </a:lnTo>
                <a:cubicBezTo>
                  <a:pt x="4155679" y="151373"/>
                  <a:pt x="4068102" y="118081"/>
                  <a:pt x="4039254" y="112257"/>
                </a:cubicBezTo>
                <a:lnTo>
                  <a:pt x="3707787" y="32491"/>
                </a:lnTo>
                <a:lnTo>
                  <a:pt x="3427114" y="0"/>
                </a:lnTo>
                <a:lnTo>
                  <a:pt x="3136919" y="3801"/>
                </a:lnTo>
                <a:lnTo>
                  <a:pt x="2777875" y="47439"/>
                </a:lnTo>
                <a:cubicBezTo>
                  <a:pt x="2694902" y="65974"/>
                  <a:pt x="2624805" y="74848"/>
                  <a:pt x="2541832" y="93383"/>
                </a:cubicBezTo>
                <a:lnTo>
                  <a:pt x="2267081" y="166090"/>
                </a:lnTo>
                <a:cubicBezTo>
                  <a:pt x="2192690" y="197878"/>
                  <a:pt x="2137507" y="210454"/>
                  <a:pt x="2063116" y="242242"/>
                </a:cubicBezTo>
                <a:lnTo>
                  <a:pt x="1774267" y="375941"/>
                </a:lnTo>
                <a:lnTo>
                  <a:pt x="1599048" y="456637"/>
                </a:lnTo>
                <a:lnTo>
                  <a:pt x="1226850" y="658116"/>
                </a:lnTo>
                <a:lnTo>
                  <a:pt x="903956" y="875566"/>
                </a:lnTo>
                <a:lnTo>
                  <a:pt x="529431" y="1187341"/>
                </a:lnTo>
                <a:lnTo>
                  <a:pt x="405508" y="1315599"/>
                </a:lnTo>
                <a:lnTo>
                  <a:pt x="165338" y="1660706"/>
                </a:lnTo>
                <a:cubicBezTo>
                  <a:pt x="117595" y="1748639"/>
                  <a:pt x="76169" y="1829248"/>
                  <a:pt x="55340" y="1920788"/>
                </a:cubicBezTo>
                <a:lnTo>
                  <a:pt x="6581" y="2245991"/>
                </a:lnTo>
                <a:cubicBezTo>
                  <a:pt x="4387" y="2420236"/>
                  <a:pt x="2194" y="2594482"/>
                  <a:pt x="0" y="2768727"/>
                </a:cubicBezTo>
                <a:cubicBezTo>
                  <a:pt x="23359" y="2917729"/>
                  <a:pt x="51837" y="3018609"/>
                  <a:pt x="79683" y="3149288"/>
                </a:cubicBezTo>
                <a:lnTo>
                  <a:pt x="145127" y="3285082"/>
                </a:lnTo>
                <a:lnTo>
                  <a:pt x="305624" y="3464436"/>
                </a:lnTo>
                <a:lnTo>
                  <a:pt x="408702" y="3550427"/>
                </a:lnTo>
                <a:lnTo>
                  <a:pt x="574429" y="3658516"/>
                </a:lnTo>
                <a:cubicBezTo>
                  <a:pt x="679862" y="3689509"/>
                  <a:pt x="890169" y="3681034"/>
                  <a:pt x="986082" y="3660667"/>
                </a:cubicBezTo>
                <a:cubicBezTo>
                  <a:pt x="1081995" y="3640300"/>
                  <a:pt x="1137106" y="3576805"/>
                  <a:pt x="1192105" y="3524675"/>
                </a:cubicBezTo>
                <a:cubicBezTo>
                  <a:pt x="1247104" y="3472545"/>
                  <a:pt x="1283053" y="3416842"/>
                  <a:pt x="1316074" y="3347889"/>
                </a:cubicBezTo>
                <a:cubicBezTo>
                  <a:pt x="1349095" y="3278936"/>
                  <a:pt x="1349899" y="3197806"/>
                  <a:pt x="1348030" y="3122592"/>
                </a:cubicBezTo>
                <a:cubicBezTo>
                  <a:pt x="1346161" y="3047378"/>
                  <a:pt x="1319181" y="2937703"/>
                  <a:pt x="1304857" y="2896603"/>
                </a:cubicBezTo>
                <a:cubicBezTo>
                  <a:pt x="1289420" y="2828457"/>
                  <a:pt x="1284450" y="2829620"/>
                  <a:pt x="1261940" y="2748807"/>
                </a:cubicBezTo>
                <a:lnTo>
                  <a:pt x="1203258" y="2597498"/>
                </a:lnTo>
                <a:lnTo>
                  <a:pt x="1155894" y="2400026"/>
                </a:lnTo>
                <a:lnTo>
                  <a:pt x="1149011" y="2239708"/>
                </a:lnTo>
                <a:cubicBezTo>
                  <a:pt x="1148466" y="2171640"/>
                  <a:pt x="1166944" y="2067999"/>
                  <a:pt x="1166399" y="1999931"/>
                </a:cubicBezTo>
                <a:lnTo>
                  <a:pt x="1211221" y="1831845"/>
                </a:lnTo>
                <a:lnTo>
                  <a:pt x="1284916" y="1640745"/>
                </a:lnTo>
                <a:lnTo>
                  <a:pt x="1410986" y="1402624"/>
                </a:lnTo>
                <a:lnTo>
                  <a:pt x="1565708" y="1221572"/>
                </a:lnTo>
                <a:cubicBezTo>
                  <a:pt x="1672244" y="1101408"/>
                  <a:pt x="1790536" y="1019493"/>
                  <a:pt x="1901180" y="922233"/>
                </a:cubicBezTo>
                <a:cubicBezTo>
                  <a:pt x="2041212" y="821815"/>
                  <a:pt x="2189577" y="751914"/>
                  <a:pt x="2333775" y="666755"/>
                </a:cubicBezTo>
                <a:lnTo>
                  <a:pt x="2589171" y="566274"/>
                </a:lnTo>
                <a:lnTo>
                  <a:pt x="2917557" y="513097"/>
                </a:lnTo>
                <a:cubicBezTo>
                  <a:pt x="3028778" y="498685"/>
                  <a:pt x="3113535" y="504452"/>
                  <a:pt x="3192599" y="510800"/>
                </a:cubicBezTo>
                <a:cubicBezTo>
                  <a:pt x="3244466" y="512889"/>
                  <a:pt x="3231221" y="497276"/>
                  <a:pt x="3257406" y="507027"/>
                </a:cubicBezTo>
                <a:cubicBezTo>
                  <a:pt x="3283591" y="516778"/>
                  <a:pt x="3391097" y="529499"/>
                  <a:pt x="3442581" y="541529"/>
                </a:cubicBezTo>
                <a:cubicBezTo>
                  <a:pt x="3494065" y="553559"/>
                  <a:pt x="3471685" y="539400"/>
                  <a:pt x="3566311" y="579208"/>
                </a:cubicBezTo>
                <a:lnTo>
                  <a:pt x="3841097" y="684833"/>
                </a:lnTo>
                <a:cubicBezTo>
                  <a:pt x="3890194" y="705522"/>
                  <a:pt x="3831991" y="686359"/>
                  <a:pt x="3860896" y="703345"/>
                </a:cubicBezTo>
                <a:cubicBezTo>
                  <a:pt x="3889801" y="720331"/>
                  <a:pt x="3945954" y="742705"/>
                  <a:pt x="4014526" y="786751"/>
                </a:cubicBezTo>
                <a:lnTo>
                  <a:pt x="4268486" y="948408"/>
                </a:lnTo>
                <a:lnTo>
                  <a:pt x="4606290" y="1248464"/>
                </a:lnTo>
                <a:lnTo>
                  <a:pt x="5035781" y="1691809"/>
                </a:lnTo>
                <a:cubicBezTo>
                  <a:pt x="5128368" y="1823268"/>
                  <a:pt x="5231653" y="1951148"/>
                  <a:pt x="5313543" y="2086187"/>
                </a:cubicBezTo>
                <a:lnTo>
                  <a:pt x="5538135" y="2483739"/>
                </a:lnTo>
                <a:lnTo>
                  <a:pt x="5684195" y="2776682"/>
                </a:lnTo>
                <a:cubicBezTo>
                  <a:pt x="5735654" y="2902975"/>
                  <a:pt x="5760126" y="2986287"/>
                  <a:pt x="5793300" y="3119859"/>
                </a:cubicBezTo>
                <a:lnTo>
                  <a:pt x="5861506" y="3465656"/>
                </a:lnTo>
                <a:cubicBezTo>
                  <a:pt x="5862665" y="3596649"/>
                  <a:pt x="5863823" y="3727643"/>
                  <a:pt x="5864982" y="3858636"/>
                </a:cubicBezTo>
                <a:lnTo>
                  <a:pt x="5840562" y="4159620"/>
                </a:lnTo>
                <a:lnTo>
                  <a:pt x="5815414" y="4421313"/>
                </a:lnTo>
                <a:lnTo>
                  <a:pt x="5822424" y="4696449"/>
                </a:lnTo>
                <a:lnTo>
                  <a:pt x="5953613" y="5024139"/>
                </a:lnTo>
                <a:lnTo>
                  <a:pt x="6102278" y="5172165"/>
                </a:lnTo>
                <a:lnTo>
                  <a:pt x="6227272" y="5266282"/>
                </a:lnTo>
                <a:lnTo>
                  <a:pt x="6307895" y="5285850"/>
                </a:lnTo>
                <a:lnTo>
                  <a:pt x="6382158" y="5285185"/>
                </a:lnTo>
              </a:path>
            </a:pathLst>
          </a:custGeom>
          <a:solidFill>
            <a:srgbClr val="FFC000">
              <a:alpha val="43000"/>
            </a:srgb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endParaRPr lang="fi-FI">
              <a:solidFill>
                <a:srgbClr val="FFFFFF"/>
              </a:solidFill>
            </a:endParaRPr>
          </a:p>
        </p:txBody>
      </p:sp>
      <p:pic>
        <p:nvPicPr>
          <p:cNvPr id="3074" name="Picture 2" descr="\\adturku.fi\jaot\Koti05\thintsan\Omat tiedostot\Asiakirjat\Esitykset\Malleja\Turku_pysty_300ppi_white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99" y="5087159"/>
            <a:ext cx="1068701" cy="133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Puolivapaa piirto 28"/>
          <p:cNvSpPr/>
          <p:nvPr/>
        </p:nvSpPr>
        <p:spPr>
          <a:xfrm>
            <a:off x="4625340" y="678180"/>
            <a:ext cx="2743200" cy="2484120"/>
          </a:xfrm>
          <a:custGeom>
            <a:avLst/>
            <a:gdLst>
              <a:gd name="connsiteX0" fmla="*/ 99060 w 2743200"/>
              <a:gd name="connsiteY0" fmla="*/ 0 h 2484120"/>
              <a:gd name="connsiteX1" fmla="*/ 38100 w 2743200"/>
              <a:gd name="connsiteY1" fmla="*/ 198120 h 2484120"/>
              <a:gd name="connsiteX2" fmla="*/ 38100 w 2743200"/>
              <a:gd name="connsiteY2" fmla="*/ 434340 h 2484120"/>
              <a:gd name="connsiteX3" fmla="*/ 0 w 2743200"/>
              <a:gd name="connsiteY3" fmla="*/ 556260 h 2484120"/>
              <a:gd name="connsiteX4" fmla="*/ 144780 w 2743200"/>
              <a:gd name="connsiteY4" fmla="*/ 601980 h 2484120"/>
              <a:gd name="connsiteX5" fmla="*/ 335280 w 2743200"/>
              <a:gd name="connsiteY5" fmla="*/ 701040 h 2484120"/>
              <a:gd name="connsiteX6" fmla="*/ 571500 w 2743200"/>
              <a:gd name="connsiteY6" fmla="*/ 815340 h 2484120"/>
              <a:gd name="connsiteX7" fmla="*/ 723900 w 2743200"/>
              <a:gd name="connsiteY7" fmla="*/ 937260 h 2484120"/>
              <a:gd name="connsiteX8" fmla="*/ 914400 w 2743200"/>
              <a:gd name="connsiteY8" fmla="*/ 1097280 h 2484120"/>
              <a:gd name="connsiteX9" fmla="*/ 1158240 w 2743200"/>
              <a:gd name="connsiteY9" fmla="*/ 1325880 h 2484120"/>
              <a:gd name="connsiteX10" fmla="*/ 1417320 w 2743200"/>
              <a:gd name="connsiteY10" fmla="*/ 1600200 h 2484120"/>
              <a:gd name="connsiteX11" fmla="*/ 1600200 w 2743200"/>
              <a:gd name="connsiteY11" fmla="*/ 1790700 h 2484120"/>
              <a:gd name="connsiteX12" fmla="*/ 1790700 w 2743200"/>
              <a:gd name="connsiteY12" fmla="*/ 2110740 h 2484120"/>
              <a:gd name="connsiteX13" fmla="*/ 2011680 w 2743200"/>
              <a:gd name="connsiteY13" fmla="*/ 2484120 h 2484120"/>
              <a:gd name="connsiteX14" fmla="*/ 2407920 w 2743200"/>
              <a:gd name="connsiteY14" fmla="*/ 2270760 h 2484120"/>
              <a:gd name="connsiteX15" fmla="*/ 2628900 w 2743200"/>
              <a:gd name="connsiteY15" fmla="*/ 2026920 h 2484120"/>
              <a:gd name="connsiteX16" fmla="*/ 2743200 w 2743200"/>
              <a:gd name="connsiteY16" fmla="*/ 1828800 h 2484120"/>
              <a:gd name="connsiteX17" fmla="*/ 2552700 w 2743200"/>
              <a:gd name="connsiteY17" fmla="*/ 1554480 h 2484120"/>
              <a:gd name="connsiteX18" fmla="*/ 2346960 w 2743200"/>
              <a:gd name="connsiteY18" fmla="*/ 1325880 h 2484120"/>
              <a:gd name="connsiteX19" fmla="*/ 2217420 w 2743200"/>
              <a:gd name="connsiteY19" fmla="*/ 1173480 h 2484120"/>
              <a:gd name="connsiteX20" fmla="*/ 2019300 w 2743200"/>
              <a:gd name="connsiteY20" fmla="*/ 982980 h 2484120"/>
              <a:gd name="connsiteX21" fmla="*/ 1767840 w 2743200"/>
              <a:gd name="connsiteY21" fmla="*/ 762000 h 2484120"/>
              <a:gd name="connsiteX22" fmla="*/ 1455420 w 2743200"/>
              <a:gd name="connsiteY22" fmla="*/ 563880 h 2484120"/>
              <a:gd name="connsiteX23" fmla="*/ 1097280 w 2743200"/>
              <a:gd name="connsiteY23" fmla="*/ 342900 h 2484120"/>
              <a:gd name="connsiteX24" fmla="*/ 815340 w 2743200"/>
              <a:gd name="connsiteY24" fmla="*/ 220980 h 2484120"/>
              <a:gd name="connsiteX25" fmla="*/ 601980 w 2743200"/>
              <a:gd name="connsiteY25" fmla="*/ 137160 h 2484120"/>
              <a:gd name="connsiteX26" fmla="*/ 411480 w 2743200"/>
              <a:gd name="connsiteY26" fmla="*/ 76200 h 2484120"/>
              <a:gd name="connsiteX27" fmla="*/ 190500 w 2743200"/>
              <a:gd name="connsiteY27" fmla="*/ 30480 h 2484120"/>
              <a:gd name="connsiteX28" fmla="*/ 99060 w 2743200"/>
              <a:gd name="connsiteY28" fmla="*/ 0 h 2484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743200" h="2484120">
                <a:moveTo>
                  <a:pt x="99060" y="0"/>
                </a:moveTo>
                <a:lnTo>
                  <a:pt x="38100" y="198120"/>
                </a:lnTo>
                <a:lnTo>
                  <a:pt x="38100" y="434340"/>
                </a:lnTo>
                <a:lnTo>
                  <a:pt x="0" y="556260"/>
                </a:lnTo>
                <a:lnTo>
                  <a:pt x="144780" y="601980"/>
                </a:lnTo>
                <a:lnTo>
                  <a:pt x="335280" y="701040"/>
                </a:lnTo>
                <a:lnTo>
                  <a:pt x="571500" y="815340"/>
                </a:lnTo>
                <a:lnTo>
                  <a:pt x="723900" y="937260"/>
                </a:lnTo>
                <a:lnTo>
                  <a:pt x="914400" y="1097280"/>
                </a:lnTo>
                <a:lnTo>
                  <a:pt x="1158240" y="1325880"/>
                </a:lnTo>
                <a:lnTo>
                  <a:pt x="1417320" y="1600200"/>
                </a:lnTo>
                <a:lnTo>
                  <a:pt x="1600200" y="1790700"/>
                </a:lnTo>
                <a:lnTo>
                  <a:pt x="1790700" y="2110740"/>
                </a:lnTo>
                <a:lnTo>
                  <a:pt x="2011680" y="2484120"/>
                </a:lnTo>
                <a:lnTo>
                  <a:pt x="2407920" y="2270760"/>
                </a:lnTo>
                <a:lnTo>
                  <a:pt x="2628900" y="2026920"/>
                </a:lnTo>
                <a:lnTo>
                  <a:pt x="2743200" y="1828800"/>
                </a:lnTo>
                <a:lnTo>
                  <a:pt x="2552700" y="1554480"/>
                </a:lnTo>
                <a:lnTo>
                  <a:pt x="2346960" y="1325880"/>
                </a:lnTo>
                <a:lnTo>
                  <a:pt x="2217420" y="1173480"/>
                </a:lnTo>
                <a:lnTo>
                  <a:pt x="2019300" y="982980"/>
                </a:lnTo>
                <a:lnTo>
                  <a:pt x="1767840" y="762000"/>
                </a:lnTo>
                <a:lnTo>
                  <a:pt x="1455420" y="563880"/>
                </a:lnTo>
                <a:lnTo>
                  <a:pt x="1097280" y="342900"/>
                </a:lnTo>
                <a:lnTo>
                  <a:pt x="815340" y="220980"/>
                </a:lnTo>
                <a:lnTo>
                  <a:pt x="601980" y="137160"/>
                </a:lnTo>
                <a:lnTo>
                  <a:pt x="411480" y="76200"/>
                </a:lnTo>
                <a:lnTo>
                  <a:pt x="190500" y="30480"/>
                </a:lnTo>
                <a:lnTo>
                  <a:pt x="99060" y="0"/>
                </a:lnTo>
                <a:close/>
              </a:path>
            </a:pathLst>
          </a:custGeom>
          <a:solidFill>
            <a:srgbClr val="FFC00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fi-FI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68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596" y="-147287"/>
            <a:ext cx="9347191" cy="471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orakulmio 7"/>
          <p:cNvSpPr/>
          <p:nvPr/>
        </p:nvSpPr>
        <p:spPr>
          <a:xfrm rot="3489027">
            <a:off x="-1499014" y="-45652"/>
            <a:ext cx="4611825" cy="4059946"/>
          </a:xfrm>
          <a:prstGeom prst="rect">
            <a:avLst/>
          </a:prstGeom>
          <a:solidFill>
            <a:srgbClr val="FF00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fi-FI">
              <a:solidFill>
                <a:prstClr val="white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1"/>
            <a:ext cx="996885" cy="44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Suorakulmio 12"/>
          <p:cNvSpPr/>
          <p:nvPr/>
        </p:nvSpPr>
        <p:spPr>
          <a:xfrm rot="18361638">
            <a:off x="998045" y="-1147409"/>
            <a:ext cx="2950003" cy="2827789"/>
          </a:xfrm>
          <a:prstGeom prst="rect">
            <a:avLst/>
          </a:prstGeom>
          <a:solidFill>
            <a:srgbClr val="FFC000">
              <a:alpha val="51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i-FI" kern="0" smtClean="0">
              <a:solidFill>
                <a:srgbClr val="FFFFFF"/>
              </a:solidFill>
              <a:latin typeface="Arial"/>
              <a:ea typeface="MS PGothic"/>
              <a:cs typeface="Arial"/>
            </a:endParaRPr>
          </a:p>
        </p:txBody>
      </p:sp>
      <p:sp>
        <p:nvSpPr>
          <p:cNvPr id="14" name="Suorakulmio 13"/>
          <p:cNvSpPr/>
          <p:nvPr/>
        </p:nvSpPr>
        <p:spPr>
          <a:xfrm rot="18361638">
            <a:off x="3281662" y="511515"/>
            <a:ext cx="2952891" cy="2830087"/>
          </a:xfrm>
          <a:prstGeom prst="rect">
            <a:avLst/>
          </a:prstGeom>
          <a:solidFill>
            <a:srgbClr val="FFC000">
              <a:alpha val="51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i-FI" kern="0" smtClean="0">
              <a:solidFill>
                <a:srgbClr val="FFFFFF"/>
              </a:solidFill>
              <a:latin typeface="Arial"/>
              <a:ea typeface="MS PGothic"/>
              <a:cs typeface="Arial"/>
            </a:endParaRPr>
          </a:p>
        </p:txBody>
      </p:sp>
      <p:cxnSp>
        <p:nvCxnSpPr>
          <p:cNvPr id="4" name="Suora yhdysviiva 3"/>
          <p:cNvCxnSpPr/>
          <p:nvPr/>
        </p:nvCxnSpPr>
        <p:spPr>
          <a:xfrm>
            <a:off x="1725561" y="722671"/>
            <a:ext cx="7520034" cy="29497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Suorakulmio 15"/>
          <p:cNvSpPr/>
          <p:nvPr/>
        </p:nvSpPr>
        <p:spPr>
          <a:xfrm rot="18361638">
            <a:off x="5568850" y="2169972"/>
            <a:ext cx="2958801" cy="2825267"/>
          </a:xfrm>
          <a:prstGeom prst="rect">
            <a:avLst/>
          </a:prstGeom>
          <a:solidFill>
            <a:srgbClr val="FFC000">
              <a:alpha val="51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i-FI" kern="0" smtClean="0">
              <a:solidFill>
                <a:srgbClr val="FFFFFF"/>
              </a:solidFill>
              <a:latin typeface="Arial"/>
              <a:ea typeface="MS PGothic"/>
              <a:cs typeface="Arial"/>
            </a:endParaRPr>
          </a:p>
        </p:txBody>
      </p:sp>
      <p:cxnSp>
        <p:nvCxnSpPr>
          <p:cNvPr id="11" name="Suora yhdysviiva 10"/>
          <p:cNvCxnSpPr>
            <a:endCxn id="5" idx="3"/>
          </p:cNvCxnSpPr>
          <p:nvPr/>
        </p:nvCxnSpPr>
        <p:spPr>
          <a:xfrm>
            <a:off x="3685656" y="2137525"/>
            <a:ext cx="5559939" cy="74832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548" y="4571999"/>
            <a:ext cx="2664542" cy="103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737419" y="4731315"/>
            <a:ext cx="8254181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/>
              <a:t>Exceptional location</a:t>
            </a:r>
            <a:endParaRPr lang="en-US" dirty="0"/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737419" y="5379297"/>
            <a:ext cx="7780442" cy="1902035"/>
          </a:xfrm>
          <a:prstGeom prst="rect">
            <a:avLst/>
          </a:prstGeom>
        </p:spPr>
        <p:txBody>
          <a:bodyPr/>
          <a:lstStyle>
            <a:lvl1pPr marL="177800" indent="-1778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4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0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60000"/>
              <a:buFont typeface="Courier New"/>
              <a:buChar char="o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26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62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3" name="Tekstiruutu 2"/>
          <p:cNvSpPr txBox="1"/>
          <p:nvPr/>
        </p:nvSpPr>
        <p:spPr>
          <a:xfrm>
            <a:off x="578571" y="2404800"/>
            <a:ext cx="300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fi-FI" b="1" dirty="0" smtClean="0">
                <a:solidFill>
                  <a:prstClr val="white"/>
                </a:solidFill>
                <a:latin typeface="Calibri"/>
              </a:rPr>
              <a:t>CITY CENTRE</a:t>
            </a:r>
            <a:endParaRPr lang="fi-FI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Tekstiruutu 16"/>
          <p:cNvSpPr txBox="1"/>
          <p:nvPr/>
        </p:nvSpPr>
        <p:spPr>
          <a:xfrm>
            <a:off x="1419194" y="301112"/>
            <a:ext cx="2533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fi-FI" b="1" dirty="0" smtClean="0">
                <a:solidFill>
                  <a:prstClr val="white"/>
                </a:solidFill>
                <a:latin typeface="Calibri"/>
              </a:rPr>
              <a:t>UNIVERSITY CAMPUS</a:t>
            </a:r>
            <a:endParaRPr lang="fi-FI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Tekstiruutu 17"/>
          <p:cNvSpPr txBox="1"/>
          <p:nvPr/>
        </p:nvSpPr>
        <p:spPr>
          <a:xfrm>
            <a:off x="3548569" y="1743682"/>
            <a:ext cx="4548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fi-FI" b="1" dirty="0" smtClean="0">
                <a:solidFill>
                  <a:prstClr val="white"/>
                </a:solidFill>
                <a:latin typeface="Calibri"/>
              </a:rPr>
              <a:t>SCIENCE AND TECHNOLOGY PARK</a:t>
            </a:r>
            <a:endParaRPr lang="fi-FI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Tekstiruutu 18"/>
          <p:cNvSpPr txBox="1"/>
          <p:nvPr/>
        </p:nvSpPr>
        <p:spPr>
          <a:xfrm>
            <a:off x="5784502" y="3229825"/>
            <a:ext cx="2533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fi-FI" b="1" dirty="0" smtClean="0">
                <a:solidFill>
                  <a:prstClr val="white"/>
                </a:solidFill>
                <a:latin typeface="Calibri"/>
              </a:rPr>
              <a:t>REGENERATION AREA</a:t>
            </a:r>
            <a:endParaRPr lang="fi-FI" b="1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20" name="Suora yhdysviiva 19"/>
          <p:cNvCxnSpPr/>
          <p:nvPr/>
        </p:nvCxnSpPr>
        <p:spPr>
          <a:xfrm>
            <a:off x="6210300" y="3606531"/>
            <a:ext cx="3035294" cy="7374"/>
          </a:xfrm>
          <a:prstGeom prst="line">
            <a:avLst/>
          </a:prstGeom>
          <a:ln w="63500" cap="rnd">
            <a:solidFill>
              <a:schemeClr val="bg1"/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7964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6" grpId="0" animBg="1"/>
      <p:bldP spid="17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1917" y="-2108110"/>
            <a:ext cx="9624449" cy="5670460"/>
          </a:xfrm>
          <a:prstGeom prst="rect">
            <a:avLst/>
          </a:prstGeom>
          <a:noFill/>
          <a:ln w="47625" cap="rnd">
            <a:solidFill>
              <a:schemeClr val="tx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 Placeholder 6"/>
          <p:cNvSpPr txBox="1">
            <a:spLocks/>
          </p:cNvSpPr>
          <p:nvPr/>
        </p:nvSpPr>
        <p:spPr>
          <a:xfrm>
            <a:off x="884911" y="4797152"/>
            <a:ext cx="7632950" cy="1552848"/>
          </a:xfrm>
          <a:prstGeom prst="rect">
            <a:avLst/>
          </a:prstGeom>
        </p:spPr>
        <p:txBody>
          <a:bodyPr/>
          <a:lstStyle>
            <a:lvl1pPr marL="177800" indent="-1778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4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0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60000"/>
              <a:buFont typeface="Courier New"/>
              <a:buChar char="o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26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62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US" dirty="0" smtClean="0">
                <a:solidFill>
                  <a:prstClr val="black"/>
                </a:solidFill>
              </a:rPr>
              <a:t>Part of trans-European TEN-T corridor</a:t>
            </a:r>
          </a:p>
          <a:p>
            <a:pPr fontAlgn="auto"/>
            <a:r>
              <a:rPr lang="en-US" dirty="0" smtClean="0">
                <a:solidFill>
                  <a:prstClr val="black"/>
                </a:solidFill>
              </a:rPr>
              <a:t>One Hour connection to Helsinki region.</a:t>
            </a:r>
          </a:p>
          <a:p>
            <a:pPr fontAlgn="auto"/>
            <a:r>
              <a:rPr lang="en-US" dirty="0" smtClean="0">
                <a:solidFill>
                  <a:prstClr val="black"/>
                </a:solidFill>
              </a:rPr>
              <a:t>Immediate connection to Port of Turku and Turku Airport.</a:t>
            </a:r>
          </a:p>
          <a:p>
            <a:pPr fontAlgn="auto"/>
            <a:r>
              <a:rPr lang="en-US" dirty="0" smtClean="0">
                <a:solidFill>
                  <a:prstClr val="black"/>
                </a:solidFill>
              </a:rPr>
              <a:t>Hub status in Regional Mobility System.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884911" y="3760614"/>
            <a:ext cx="7632950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/>
              <a:t>Potential of the Logistics</a:t>
            </a:r>
          </a:p>
          <a:p>
            <a:pPr fontAlgn="auto">
              <a:spcAft>
                <a:spcPts val="0"/>
              </a:spcAft>
            </a:pPr>
            <a:r>
              <a:rPr lang="en-US" dirty="0" smtClean="0"/>
              <a:t>One Hour Train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182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2453" y="-45386"/>
            <a:ext cx="11001037" cy="6856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44459">
            <a:off x="4500504" y="4743843"/>
            <a:ext cx="219384" cy="55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Kuu 2"/>
          <p:cNvSpPr/>
          <p:nvPr/>
        </p:nvSpPr>
        <p:spPr>
          <a:xfrm rot="1830593">
            <a:off x="4105577" y="1121876"/>
            <a:ext cx="2774012" cy="4507284"/>
          </a:xfrm>
          <a:prstGeom prst="moon">
            <a:avLst>
              <a:gd name="adj" fmla="val 18255"/>
            </a:avLst>
          </a:prstGeom>
          <a:solidFill>
            <a:srgbClr val="FF6600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sp>
        <p:nvSpPr>
          <p:cNvPr id="9" name="4-sakarainen tähti 8"/>
          <p:cNvSpPr/>
          <p:nvPr/>
        </p:nvSpPr>
        <p:spPr>
          <a:xfrm>
            <a:off x="6217290" y="1727132"/>
            <a:ext cx="213295" cy="204552"/>
          </a:xfrm>
          <a:prstGeom prst="star4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275610" y="90488"/>
            <a:ext cx="3705106" cy="1504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4000" dirty="0" smtClean="0">
                <a:solidFill>
                  <a:srgbClr val="FFFFFF"/>
                </a:solidFill>
                <a:latin typeface="Arial Rounded MT Bold" pitchFamily="34" charset="0"/>
              </a:rPr>
              <a:t>TEN – T  </a:t>
            </a:r>
          </a:p>
          <a:p>
            <a:pPr eaLnBrk="1" hangingPunct="1">
              <a:spcBef>
                <a:spcPct val="50000"/>
              </a:spcBef>
            </a:pPr>
            <a:r>
              <a:rPr lang="fi-FI" sz="1000" dirty="0" smtClean="0">
                <a:solidFill>
                  <a:srgbClr val="FFFFFF"/>
                </a:solidFill>
                <a:latin typeface="Arial Rounded MT Bold" pitchFamily="34" charset="0"/>
              </a:rPr>
              <a:t>TRANS EUROPEAN NETWORK </a:t>
            </a:r>
          </a:p>
          <a:p>
            <a:pPr eaLnBrk="1" hangingPunct="1">
              <a:spcBef>
                <a:spcPct val="50000"/>
              </a:spcBef>
            </a:pPr>
            <a:r>
              <a:rPr lang="fi-FI" sz="2400" dirty="0" smtClean="0">
                <a:solidFill>
                  <a:srgbClr val="FFFFFF"/>
                </a:solidFill>
                <a:latin typeface="Arial Rounded MT Bold" pitchFamily="34" charset="0"/>
              </a:rPr>
              <a:t>CORRIDOR 5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5819881" y="1398534"/>
            <a:ext cx="100811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1200" dirty="0" smtClean="0">
                <a:solidFill>
                  <a:srgbClr val="FFFFFF"/>
                </a:solidFill>
                <a:latin typeface="Arial Rounded MT Bold" pitchFamily="34" charset="0"/>
              </a:rPr>
              <a:t>TURKU</a:t>
            </a:r>
            <a:endParaRPr lang="en-US" sz="1200" dirty="0">
              <a:solidFill>
                <a:srgbClr val="FFFFFF"/>
              </a:solidFill>
              <a:latin typeface="Arial Rounded MT Bold" pitchFamily="34" charset="0"/>
            </a:endParaRPr>
          </a:p>
        </p:txBody>
      </p:sp>
      <p:sp>
        <p:nvSpPr>
          <p:cNvPr id="8" name="4-sakarainen tähti 7"/>
          <p:cNvSpPr/>
          <p:nvPr/>
        </p:nvSpPr>
        <p:spPr>
          <a:xfrm>
            <a:off x="7831510" y="2055378"/>
            <a:ext cx="213295" cy="204552"/>
          </a:xfrm>
          <a:prstGeom prst="star4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7630374" y="1685611"/>
            <a:ext cx="15136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1200" dirty="0" smtClean="0">
                <a:solidFill>
                  <a:srgbClr val="FFFFFF">
                    <a:lumMod val="50000"/>
                  </a:srgbClr>
                </a:solidFill>
                <a:latin typeface="Arial Rounded MT Bold" pitchFamily="34" charset="0"/>
              </a:rPr>
              <a:t>ST. PETERSBURG</a:t>
            </a:r>
            <a:endParaRPr lang="en-US" sz="1200" dirty="0">
              <a:solidFill>
                <a:srgbClr val="FFFFFF">
                  <a:lumMod val="50000"/>
                </a:srgbClr>
              </a:solidFill>
              <a:latin typeface="Arial Rounded MT Bold" pitchFamily="34" charset="0"/>
            </a:endParaRPr>
          </a:p>
        </p:txBody>
      </p:sp>
      <p:sp>
        <p:nvSpPr>
          <p:cNvPr id="11" name="4-sakarainen tähti 10"/>
          <p:cNvSpPr/>
          <p:nvPr/>
        </p:nvSpPr>
        <p:spPr>
          <a:xfrm>
            <a:off x="5488826" y="1871588"/>
            <a:ext cx="213295" cy="204552"/>
          </a:xfrm>
          <a:prstGeom prst="star4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sp>
        <p:nvSpPr>
          <p:cNvPr id="12" name="4-sakarainen tähti 11"/>
          <p:cNvSpPr/>
          <p:nvPr/>
        </p:nvSpPr>
        <p:spPr>
          <a:xfrm>
            <a:off x="6795112" y="1769312"/>
            <a:ext cx="213295" cy="204552"/>
          </a:xfrm>
          <a:prstGeom prst="star4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6660232" y="1446138"/>
            <a:ext cx="15136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1200" dirty="0" smtClean="0">
                <a:solidFill>
                  <a:srgbClr val="FFFFFF">
                    <a:lumMod val="50000"/>
                  </a:srgbClr>
                </a:solidFill>
                <a:latin typeface="Arial Rounded MT Bold" pitchFamily="34" charset="0"/>
              </a:rPr>
              <a:t>HELSINKI</a:t>
            </a:r>
            <a:endParaRPr lang="en-US" sz="1200" dirty="0">
              <a:solidFill>
                <a:srgbClr val="FFFFFF">
                  <a:lumMod val="50000"/>
                </a:srgbClr>
              </a:solidFill>
              <a:latin typeface="Arial Rounded MT Bold" pitchFamily="34" charset="0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396901" y="1532197"/>
            <a:ext cx="15136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1200" dirty="0" smtClean="0">
                <a:solidFill>
                  <a:srgbClr val="FFFFFF">
                    <a:lumMod val="50000"/>
                  </a:srgbClr>
                </a:solidFill>
                <a:latin typeface="Arial Rounded MT Bold" pitchFamily="34" charset="0"/>
              </a:rPr>
              <a:t>STOCKHOLM</a:t>
            </a:r>
            <a:endParaRPr lang="en-US" sz="1200" dirty="0">
              <a:solidFill>
                <a:srgbClr val="FFFFFF">
                  <a:lumMod val="50000"/>
                </a:srgbClr>
              </a:solidFill>
              <a:latin typeface="Arial Rounded MT Bold" pitchFamily="34" charset="0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2883276" y="2658940"/>
            <a:ext cx="15136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1200" dirty="0" smtClean="0">
                <a:solidFill>
                  <a:srgbClr val="FFFFFF">
                    <a:lumMod val="50000"/>
                  </a:srgbClr>
                </a:solidFill>
                <a:latin typeface="Arial Rounded MT Bold" pitchFamily="34" charset="0"/>
              </a:rPr>
              <a:t>COPENHAGEN</a:t>
            </a:r>
            <a:endParaRPr lang="en-US" sz="1200" dirty="0">
              <a:solidFill>
                <a:srgbClr val="FFFFFF">
                  <a:lumMod val="50000"/>
                </a:srgbClr>
              </a:solidFill>
              <a:latin typeface="Arial Rounded MT Bold" pitchFamily="34" charset="0"/>
            </a:endParaRPr>
          </a:p>
        </p:txBody>
      </p:sp>
      <p:sp>
        <p:nvSpPr>
          <p:cNvPr id="18" name="4-sakarainen tähti 17"/>
          <p:cNvSpPr/>
          <p:nvPr/>
        </p:nvSpPr>
        <p:spPr>
          <a:xfrm>
            <a:off x="4389348" y="2731387"/>
            <a:ext cx="213295" cy="204552"/>
          </a:xfrm>
          <a:prstGeom prst="star4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sp>
        <p:nvSpPr>
          <p:cNvPr id="19" name="4-sakarainen tähti 18"/>
          <p:cNvSpPr/>
          <p:nvPr/>
        </p:nvSpPr>
        <p:spPr>
          <a:xfrm>
            <a:off x="4183606" y="3178514"/>
            <a:ext cx="213295" cy="204552"/>
          </a:xfrm>
          <a:prstGeom prst="star4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sp>
        <p:nvSpPr>
          <p:cNvPr id="20" name="4-sakarainen tähti 19"/>
          <p:cNvSpPr/>
          <p:nvPr/>
        </p:nvSpPr>
        <p:spPr>
          <a:xfrm>
            <a:off x="4153788" y="3686763"/>
            <a:ext cx="213295" cy="204552"/>
          </a:xfrm>
          <a:prstGeom prst="star4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sp>
        <p:nvSpPr>
          <p:cNvPr id="21" name="4-sakarainen tähti 20"/>
          <p:cNvSpPr/>
          <p:nvPr/>
        </p:nvSpPr>
        <p:spPr>
          <a:xfrm>
            <a:off x="4610196" y="5072431"/>
            <a:ext cx="213295" cy="204552"/>
          </a:xfrm>
          <a:prstGeom prst="star4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sp>
        <p:nvSpPr>
          <p:cNvPr id="22" name="4-sakarainen tähti 21"/>
          <p:cNvSpPr/>
          <p:nvPr/>
        </p:nvSpPr>
        <p:spPr>
          <a:xfrm>
            <a:off x="5038687" y="5557317"/>
            <a:ext cx="213295" cy="204552"/>
          </a:xfrm>
          <a:prstGeom prst="star4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033292" y="3142290"/>
            <a:ext cx="1076343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1200" dirty="0" smtClean="0">
                <a:solidFill>
                  <a:srgbClr val="FFFFFF">
                    <a:lumMod val="50000"/>
                  </a:srgbClr>
                </a:solidFill>
                <a:latin typeface="Arial Rounded MT Bold" pitchFamily="34" charset="0"/>
              </a:rPr>
              <a:t>HAMBURG</a:t>
            </a:r>
            <a:endParaRPr lang="en-US" sz="1200" dirty="0">
              <a:solidFill>
                <a:srgbClr val="FFFFFF">
                  <a:lumMod val="50000"/>
                </a:srgbClr>
              </a:solidFill>
              <a:latin typeface="Arial Rounded MT Bold" pitchFamily="34" charset="0"/>
            </a:endParaRP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2914359" y="3650540"/>
            <a:ext cx="11362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1200" dirty="0" smtClean="0">
                <a:solidFill>
                  <a:srgbClr val="FFFFFF">
                    <a:lumMod val="50000"/>
                  </a:srgbClr>
                </a:solidFill>
                <a:latin typeface="Arial Rounded MT Bold" pitchFamily="34" charset="0"/>
              </a:rPr>
              <a:t>HANNOVER</a:t>
            </a:r>
            <a:endParaRPr lang="en-US" sz="1200" dirty="0">
              <a:solidFill>
                <a:srgbClr val="FFFFFF">
                  <a:lumMod val="50000"/>
                </a:srgbClr>
              </a:solidFill>
              <a:latin typeface="Arial Rounded MT Bold" pitchFamily="34" charset="0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223904" y="4585977"/>
            <a:ext cx="15136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1200" dirty="0" smtClean="0">
                <a:solidFill>
                  <a:srgbClr val="FFFFFF">
                    <a:lumMod val="50000"/>
                  </a:srgbClr>
                </a:solidFill>
                <a:latin typeface="Arial Rounded MT Bold" pitchFamily="34" charset="0"/>
              </a:rPr>
              <a:t>INNSRUCK</a:t>
            </a:r>
            <a:endParaRPr lang="en-US" sz="1200" dirty="0">
              <a:solidFill>
                <a:srgbClr val="FFFFFF">
                  <a:lumMod val="50000"/>
                </a:srgbClr>
              </a:solidFill>
              <a:latin typeface="Arial Rounded MT Bold" pitchFamily="34" charset="0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577457" y="5045490"/>
            <a:ext cx="15136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1200" dirty="0" smtClean="0">
                <a:solidFill>
                  <a:srgbClr val="FFFFFF">
                    <a:lumMod val="50000"/>
                  </a:srgbClr>
                </a:solidFill>
                <a:latin typeface="Arial Rounded MT Bold" pitchFamily="34" charset="0"/>
              </a:rPr>
              <a:t>ROME</a:t>
            </a:r>
            <a:endParaRPr lang="en-US" sz="1200" dirty="0">
              <a:solidFill>
                <a:srgbClr val="FFFFFF">
                  <a:lumMod val="50000"/>
                </a:srgbClr>
              </a:solidFill>
              <a:latin typeface="Arial Rounded MT Bold" pitchFamily="34" charset="0"/>
            </a:endParaRPr>
          </a:p>
        </p:txBody>
      </p: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4008322" y="5511276"/>
            <a:ext cx="15136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1200" dirty="0" smtClean="0">
                <a:solidFill>
                  <a:srgbClr val="FFFFFF">
                    <a:lumMod val="50000"/>
                  </a:srgbClr>
                </a:solidFill>
                <a:latin typeface="Arial Rounded MT Bold" pitchFamily="34" charset="0"/>
              </a:rPr>
              <a:t>NAPLES</a:t>
            </a:r>
            <a:endParaRPr lang="en-US" sz="1200" dirty="0">
              <a:solidFill>
                <a:srgbClr val="FFFFFF">
                  <a:lumMod val="50000"/>
                </a:srgbClr>
              </a:solidFill>
              <a:latin typeface="Arial Rounded MT Bold" pitchFamily="34" charset="0"/>
            </a:endParaRPr>
          </a:p>
        </p:txBody>
      </p:sp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3096571" y="4075118"/>
            <a:ext cx="151362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i-FI" sz="1200" dirty="0" smtClean="0">
                <a:solidFill>
                  <a:srgbClr val="FFFFFF">
                    <a:lumMod val="50000"/>
                  </a:srgbClr>
                </a:solidFill>
                <a:latin typeface="Arial Rounded MT Bold" pitchFamily="34" charset="0"/>
              </a:rPr>
              <a:t>MUNICH</a:t>
            </a:r>
            <a:endParaRPr lang="en-US" sz="1200" dirty="0">
              <a:solidFill>
                <a:srgbClr val="FFFFFF">
                  <a:lumMod val="50000"/>
                </a:srgbClr>
              </a:solidFill>
              <a:latin typeface="Arial Rounded MT Bold" pitchFamily="34" charset="0"/>
            </a:endParaRPr>
          </a:p>
        </p:txBody>
      </p:sp>
      <p:sp>
        <p:nvSpPr>
          <p:cNvPr id="29" name="4-sakarainen tähti 28"/>
          <p:cNvSpPr/>
          <p:nvPr/>
        </p:nvSpPr>
        <p:spPr>
          <a:xfrm>
            <a:off x="4201591" y="4091814"/>
            <a:ext cx="213295" cy="204552"/>
          </a:xfrm>
          <a:prstGeom prst="star4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sp>
        <p:nvSpPr>
          <p:cNvPr id="30" name="4-sakarainen tähti 29"/>
          <p:cNvSpPr/>
          <p:nvPr/>
        </p:nvSpPr>
        <p:spPr>
          <a:xfrm>
            <a:off x="4321335" y="4569489"/>
            <a:ext cx="213295" cy="204552"/>
          </a:xfrm>
          <a:prstGeom prst="star4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rgbClr val="FFFFFF"/>
              </a:solidFill>
            </a:endParaRPr>
          </a:p>
        </p:txBody>
      </p:sp>
      <p:cxnSp>
        <p:nvCxnSpPr>
          <p:cNvPr id="4" name="Suora yhdysviiva 3"/>
          <p:cNvCxnSpPr/>
          <p:nvPr/>
        </p:nvCxnSpPr>
        <p:spPr>
          <a:xfrm>
            <a:off x="370389" y="1124744"/>
            <a:ext cx="1944216" cy="0"/>
          </a:xfrm>
          <a:prstGeom prst="line">
            <a:avLst/>
          </a:prstGeom>
          <a:ln w="38100" cap="rnd">
            <a:solidFill>
              <a:schemeClr val="bg1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uora yhdysviiva 31"/>
          <p:cNvCxnSpPr/>
          <p:nvPr/>
        </p:nvCxnSpPr>
        <p:spPr>
          <a:xfrm flipV="1">
            <a:off x="-21042" y="1106582"/>
            <a:ext cx="9111343" cy="1"/>
          </a:xfrm>
          <a:prstGeom prst="line">
            <a:avLst/>
          </a:prstGeom>
          <a:ln w="41275" cap="rnd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649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 txBox="1">
            <a:spLocks/>
          </p:cNvSpPr>
          <p:nvPr/>
        </p:nvSpPr>
        <p:spPr>
          <a:xfrm>
            <a:off x="1999282" y="6010879"/>
            <a:ext cx="7737533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800" dirty="0" smtClean="0">
                <a:solidFill>
                  <a:prstClr val="white"/>
                </a:solidFill>
              </a:rPr>
              <a:t>Regeneration area today (</a:t>
            </a:r>
            <a:r>
              <a:rPr lang="en-US" sz="2800" baseline="30000" dirty="0" smtClean="0">
                <a:solidFill>
                  <a:prstClr val="white"/>
                </a:solidFill>
              </a:rPr>
              <a:t>– Without snow though)</a:t>
            </a:r>
            <a:endParaRPr lang="en-US" sz="2800" baseline="30000" dirty="0">
              <a:solidFill>
                <a:prstClr val="white"/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170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15" y="0"/>
            <a:ext cx="9219777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1999282" y="6010879"/>
            <a:ext cx="7737533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800" dirty="0" smtClean="0">
                <a:solidFill>
                  <a:prstClr val="white"/>
                </a:solidFill>
              </a:rPr>
              <a:t>Regeneration area today</a:t>
            </a:r>
            <a:endParaRPr lang="en-US" sz="2800" baseline="300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543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990" y="0"/>
            <a:ext cx="11374991" cy="5654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4866468" y="5656668"/>
            <a:ext cx="4277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fi-FI" sz="1400" dirty="0" smtClean="0">
                <a:solidFill>
                  <a:prstClr val="white"/>
                </a:solidFill>
                <a:latin typeface="Arial"/>
              </a:rPr>
              <a:t>Architect Jani Eteläkoski 2003</a:t>
            </a:r>
            <a:endParaRPr lang="fi-FI" sz="14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1999282" y="6010879"/>
            <a:ext cx="7737533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800" dirty="0" smtClean="0">
                <a:solidFill>
                  <a:prstClr val="white"/>
                </a:solidFill>
              </a:rPr>
              <a:t>Redevelopment visions</a:t>
            </a:r>
            <a:endParaRPr lang="en-US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26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275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56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4866468" y="5656668"/>
            <a:ext cx="4277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fi-FI" sz="1400" dirty="0" smtClean="0">
                <a:solidFill>
                  <a:prstClr val="white"/>
                </a:solidFill>
                <a:latin typeface="Arial"/>
              </a:rPr>
              <a:t>Turku Technology </a:t>
            </a:r>
            <a:r>
              <a:rPr lang="fi-FI" sz="1400" dirty="0" err="1" smtClean="0">
                <a:solidFill>
                  <a:prstClr val="white"/>
                </a:solidFill>
                <a:latin typeface="Arial"/>
              </a:rPr>
              <a:t>Properties</a:t>
            </a:r>
            <a:r>
              <a:rPr lang="fi-FI" sz="1400" dirty="0" smtClean="0">
                <a:solidFill>
                  <a:prstClr val="white"/>
                </a:solidFill>
                <a:latin typeface="Arial"/>
              </a:rPr>
              <a:t> / C&amp;J </a:t>
            </a:r>
            <a:r>
              <a:rPr lang="fi-FI" sz="1400" dirty="0" err="1" smtClean="0">
                <a:solidFill>
                  <a:prstClr val="white"/>
                </a:solidFill>
                <a:latin typeface="Arial"/>
              </a:rPr>
              <a:t>Architects</a:t>
            </a:r>
            <a:r>
              <a:rPr lang="fi-FI" sz="1400" dirty="0" smtClean="0">
                <a:solidFill>
                  <a:prstClr val="white"/>
                </a:solidFill>
                <a:latin typeface="Arial"/>
              </a:rPr>
              <a:t> 2013</a:t>
            </a:r>
            <a:endParaRPr lang="fi-FI" sz="14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1999282" y="6010879"/>
            <a:ext cx="7737533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800" dirty="0">
                <a:solidFill>
                  <a:prstClr val="white"/>
                </a:solidFill>
              </a:rPr>
              <a:t>Redevelopment visions</a:t>
            </a:r>
          </a:p>
        </p:txBody>
      </p:sp>
    </p:spTree>
    <p:extLst>
      <p:ext uri="{BB962C8B-B14F-4D97-AF65-F5344CB8AC3E}">
        <p14:creationId xmlns:p14="http://schemas.microsoft.com/office/powerpoint/2010/main" val="3205951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654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2479729" y="5656668"/>
            <a:ext cx="66642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fi-FI" sz="1400" dirty="0" err="1" smtClean="0">
                <a:solidFill>
                  <a:prstClr val="white"/>
                </a:solidFill>
                <a:latin typeface="Arial"/>
              </a:rPr>
              <a:t>Laboratory</a:t>
            </a:r>
            <a:r>
              <a:rPr lang="fi-FI" sz="1400" dirty="0" smtClean="0">
                <a:solidFill>
                  <a:prstClr val="white"/>
                </a:solidFill>
                <a:latin typeface="Arial"/>
              </a:rPr>
              <a:t> of Urban Planning in Oulu </a:t>
            </a:r>
            <a:r>
              <a:rPr lang="fi-FI" sz="1400" dirty="0" err="1" smtClean="0">
                <a:solidFill>
                  <a:prstClr val="white"/>
                </a:solidFill>
                <a:latin typeface="Arial"/>
              </a:rPr>
              <a:t>University</a:t>
            </a:r>
            <a:r>
              <a:rPr lang="fi-FI" sz="1400" dirty="0" smtClean="0">
                <a:solidFill>
                  <a:prstClr val="white"/>
                </a:solidFill>
                <a:latin typeface="Arial"/>
              </a:rPr>
              <a:t> / Aki Hirvikangas 2015</a:t>
            </a:r>
            <a:endParaRPr lang="fi-FI" sz="14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1999282" y="6010879"/>
            <a:ext cx="7737533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800" dirty="0">
                <a:solidFill>
                  <a:prstClr val="white"/>
                </a:solidFill>
              </a:rPr>
              <a:t>Redevelopment visions</a:t>
            </a:r>
          </a:p>
        </p:txBody>
      </p:sp>
    </p:spTree>
    <p:extLst>
      <p:ext uri="{BB962C8B-B14F-4D97-AF65-F5344CB8AC3E}">
        <p14:creationId xmlns:p14="http://schemas.microsoft.com/office/powerpoint/2010/main" val="164389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2476" y="1"/>
            <a:ext cx="9376475" cy="5656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iruutu 4"/>
          <p:cNvSpPr txBox="1"/>
          <p:nvPr/>
        </p:nvSpPr>
        <p:spPr>
          <a:xfrm>
            <a:off x="1999282" y="5656668"/>
            <a:ext cx="71447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 fontAlgn="auto">
              <a:spcBef>
                <a:spcPts val="0"/>
              </a:spcBef>
              <a:spcAft>
                <a:spcPts val="0"/>
              </a:spcAft>
            </a:pPr>
            <a:r>
              <a:rPr lang="fi-FI" sz="1400" dirty="0" smtClean="0">
                <a:solidFill>
                  <a:prstClr val="white"/>
                </a:solidFill>
                <a:latin typeface="Arial"/>
              </a:rPr>
              <a:t>Turku </a:t>
            </a:r>
            <a:r>
              <a:rPr lang="fi-FI" sz="1400" dirty="0" err="1" smtClean="0">
                <a:solidFill>
                  <a:prstClr val="white"/>
                </a:solidFill>
                <a:latin typeface="Arial"/>
              </a:rPr>
              <a:t>Light</a:t>
            </a:r>
            <a:r>
              <a:rPr lang="fi-FI" sz="1400" dirty="0" smtClean="0">
                <a:solidFill>
                  <a:prstClr val="white"/>
                </a:solidFill>
                <a:latin typeface="Arial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Arial"/>
              </a:rPr>
              <a:t>Rail</a:t>
            </a:r>
            <a:r>
              <a:rPr lang="fi-FI" sz="1400" dirty="0" smtClean="0">
                <a:solidFill>
                  <a:prstClr val="white"/>
                </a:solidFill>
                <a:latin typeface="Arial"/>
              </a:rPr>
              <a:t> Project – Urban Vision / WSP Group Oy  2014-2015</a:t>
            </a:r>
            <a:endParaRPr lang="fi-FI" sz="1400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1999282" y="6010879"/>
            <a:ext cx="7737533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2800" dirty="0">
                <a:solidFill>
                  <a:prstClr val="white"/>
                </a:solidFill>
              </a:rPr>
              <a:t>Redevelopment visions</a:t>
            </a:r>
          </a:p>
        </p:txBody>
      </p:sp>
    </p:spTree>
    <p:extLst>
      <p:ext uri="{BB962C8B-B14F-4D97-AF65-F5344CB8AC3E}">
        <p14:creationId xmlns:p14="http://schemas.microsoft.com/office/powerpoint/2010/main" val="41187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tsikko 2"/>
          <p:cNvSpPr>
            <a:spLocks noGrp="1"/>
          </p:cNvSpPr>
          <p:nvPr>
            <p:ph type="title"/>
          </p:nvPr>
        </p:nvSpPr>
        <p:spPr>
          <a:xfrm>
            <a:off x="884911" y="506412"/>
            <a:ext cx="7412952" cy="3138611"/>
          </a:xfrm>
        </p:spPr>
        <p:txBody>
          <a:bodyPr/>
          <a:lstStyle/>
          <a:p>
            <a:r>
              <a:rPr lang="fi-FI" sz="5400" dirty="0" smtClean="0"/>
              <a:t>THEMES ON URBAN</a:t>
            </a:r>
            <a:br>
              <a:rPr lang="fi-FI" sz="5400" dirty="0" smtClean="0"/>
            </a:br>
            <a:r>
              <a:rPr lang="fi-FI" sz="5400" dirty="0" smtClean="0"/>
              <a:t/>
            </a:r>
            <a:br>
              <a:rPr lang="fi-FI" sz="5400" dirty="0" smtClean="0"/>
            </a:br>
            <a:r>
              <a:rPr lang="fi-FI" sz="5400" dirty="0" smtClean="0"/>
              <a:t>REGENRATION IN </a:t>
            </a:r>
            <a:br>
              <a:rPr lang="fi-FI" sz="5400" dirty="0" smtClean="0"/>
            </a:br>
            <a:r>
              <a:rPr lang="fi-FI" sz="5400" dirty="0"/>
              <a:t/>
            </a:r>
            <a:br>
              <a:rPr lang="fi-FI" sz="5400" dirty="0"/>
            </a:br>
            <a:r>
              <a:rPr lang="fi-FI" sz="5400" dirty="0" smtClean="0"/>
              <a:t>BROWNFIELD AREAS</a:t>
            </a:r>
            <a:endParaRPr lang="fi-FI" sz="5400" dirty="0"/>
          </a:p>
        </p:txBody>
      </p:sp>
    </p:spTree>
    <p:extLst>
      <p:ext uri="{BB962C8B-B14F-4D97-AF65-F5344CB8AC3E}">
        <p14:creationId xmlns:p14="http://schemas.microsoft.com/office/powerpoint/2010/main" val="20554865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1"/>
            <a:ext cx="996885" cy="44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996885" y="4581687"/>
            <a:ext cx="7994715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prstClr val="white"/>
                </a:solidFill>
              </a:rPr>
              <a:t>Smart Services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844485" y="5219725"/>
            <a:ext cx="6005746" cy="1902035"/>
          </a:xfrm>
          <a:prstGeom prst="rect">
            <a:avLst/>
          </a:prstGeom>
        </p:spPr>
        <p:txBody>
          <a:bodyPr/>
          <a:lstStyle>
            <a:lvl1pPr marL="177800" indent="-1778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4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0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60000"/>
              <a:buFont typeface="Courier New"/>
              <a:buChar char="o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26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62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US" dirty="0" err="1" smtClean="0">
                <a:solidFill>
                  <a:prstClr val="black"/>
                </a:solidFill>
              </a:rPr>
              <a:t>Digitalisation</a:t>
            </a:r>
            <a:r>
              <a:rPr lang="en-US" dirty="0" smtClean="0">
                <a:solidFill>
                  <a:prstClr val="black"/>
                </a:solidFill>
              </a:rPr>
              <a:t> of Public </a:t>
            </a:r>
            <a:r>
              <a:rPr lang="en-US" dirty="0" err="1" smtClean="0">
                <a:solidFill>
                  <a:prstClr val="black"/>
                </a:solidFill>
              </a:rPr>
              <a:t>ans</a:t>
            </a:r>
            <a:r>
              <a:rPr lang="en-US" dirty="0" smtClean="0">
                <a:solidFill>
                  <a:prstClr val="black"/>
                </a:solidFill>
              </a:rPr>
              <a:t> Private services</a:t>
            </a:r>
          </a:p>
          <a:p>
            <a:pPr fontAlgn="auto"/>
            <a:r>
              <a:rPr lang="en-US" dirty="0" smtClean="0">
                <a:solidFill>
                  <a:prstClr val="black"/>
                </a:solidFill>
              </a:rPr>
              <a:t>Change in Urban Environment.</a:t>
            </a:r>
          </a:p>
          <a:p>
            <a:pPr fontAlgn="auto"/>
            <a:r>
              <a:rPr lang="en-US" dirty="0" err="1" smtClean="0">
                <a:solidFill>
                  <a:prstClr val="black"/>
                </a:solidFill>
              </a:rPr>
              <a:t>Ubic</a:t>
            </a:r>
            <a:r>
              <a:rPr lang="en-US" dirty="0" smtClean="0">
                <a:solidFill>
                  <a:prstClr val="black"/>
                </a:solidFill>
              </a:rPr>
              <a:t> services – disappearing meaning of place?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6378"/>
            <a:ext cx="9143999" cy="469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362"/>
            <a:ext cx="9144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957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-23748"/>
            <a:ext cx="9111454" cy="443395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1"/>
            <a:ext cx="996885" cy="44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1691680" y="4581687"/>
            <a:ext cx="7299920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prstClr val="white"/>
                </a:solidFill>
              </a:rPr>
              <a:t>Changes in Mobility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1547664" y="5157192"/>
            <a:ext cx="5198977" cy="1902035"/>
          </a:xfrm>
          <a:prstGeom prst="rect">
            <a:avLst/>
          </a:prstGeom>
        </p:spPr>
        <p:txBody>
          <a:bodyPr/>
          <a:lstStyle>
            <a:lvl1pPr marL="177800" indent="-1778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4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0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60000"/>
              <a:buFont typeface="Courier New"/>
              <a:buChar char="o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26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62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US" dirty="0" smtClean="0">
                <a:solidFill>
                  <a:prstClr val="black"/>
                </a:solidFill>
              </a:rPr>
              <a:t>MAAS Mobility As A Service</a:t>
            </a:r>
          </a:p>
          <a:p>
            <a:pPr fontAlgn="auto"/>
            <a:r>
              <a:rPr lang="en-US" dirty="0" smtClean="0">
                <a:solidFill>
                  <a:prstClr val="black"/>
                </a:solidFill>
              </a:rPr>
              <a:t>Integration of all means of mobility</a:t>
            </a:r>
          </a:p>
          <a:p>
            <a:pPr fontAlgn="auto"/>
            <a:r>
              <a:rPr lang="en-US" dirty="0" smtClean="0">
                <a:solidFill>
                  <a:prstClr val="black"/>
                </a:solidFill>
              </a:rPr>
              <a:t>Integration to Urban land-use development</a:t>
            </a:r>
          </a:p>
        </p:txBody>
      </p:sp>
      <p:pic>
        <p:nvPicPr>
          <p:cNvPr id="8" name="Kuva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680" y="3436561"/>
            <a:ext cx="7344165" cy="93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89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4018" y="-23748"/>
            <a:ext cx="9178018" cy="4383353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1"/>
            <a:ext cx="996885" cy="44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996885" y="4581687"/>
            <a:ext cx="7994715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prstClr val="white"/>
                </a:solidFill>
              </a:rPr>
              <a:t>Challenges </a:t>
            </a:r>
            <a:r>
              <a:rPr lang="en-US" dirty="0" smtClean="0">
                <a:solidFill>
                  <a:prstClr val="white"/>
                </a:solidFill>
              </a:rPr>
              <a:t>in Mobility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947250" y="5032672"/>
            <a:ext cx="7215481" cy="1902035"/>
          </a:xfrm>
          <a:prstGeom prst="rect">
            <a:avLst/>
          </a:prstGeom>
        </p:spPr>
        <p:txBody>
          <a:bodyPr/>
          <a:lstStyle>
            <a:lvl1pPr marL="177800" indent="-1778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4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0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60000"/>
              <a:buFont typeface="Courier New"/>
              <a:buChar char="o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26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62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US" dirty="0" smtClean="0">
                <a:solidFill>
                  <a:prstClr val="black"/>
                </a:solidFill>
              </a:rPr>
              <a:t>Integration to international and regional transportation system in sustainable way</a:t>
            </a:r>
          </a:p>
          <a:p>
            <a:pPr fontAlgn="auto"/>
            <a:r>
              <a:rPr lang="en-US" dirty="0" smtClean="0">
                <a:solidFill>
                  <a:prstClr val="black"/>
                </a:solidFill>
              </a:rPr>
              <a:t>Internal mobility – crossing of the barriers (highway, railway, river)</a:t>
            </a:r>
            <a:endParaRPr lang="en-US" dirty="0" smtClean="0">
              <a:solidFill>
                <a:prstClr val="black"/>
              </a:solidFill>
            </a:endParaRPr>
          </a:p>
          <a:p>
            <a:pPr fontAlgn="auto"/>
            <a:r>
              <a:rPr lang="en-US" dirty="0" smtClean="0">
                <a:solidFill>
                  <a:prstClr val="black"/>
                </a:solidFill>
              </a:rPr>
              <a:t>Parking – district solution needed</a:t>
            </a:r>
            <a:endParaRPr lang="en-US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30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612" y="1250552"/>
            <a:ext cx="4910924" cy="2861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68" y="1307698"/>
            <a:ext cx="3096344" cy="396830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Ellipsi 2"/>
          <p:cNvSpPr/>
          <p:nvPr/>
        </p:nvSpPr>
        <p:spPr>
          <a:xfrm>
            <a:off x="3899652" y="3542181"/>
            <a:ext cx="864096" cy="360040"/>
          </a:xfrm>
          <a:prstGeom prst="ellipse">
            <a:avLst/>
          </a:prstGeom>
          <a:noFill/>
          <a:ln w="28575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fi-FI">
              <a:solidFill>
                <a:prstClr val="white"/>
              </a:solidFill>
            </a:endParaRPr>
          </a:p>
        </p:txBody>
      </p:sp>
      <p:sp>
        <p:nvSpPr>
          <p:cNvPr id="13" name="Ellipsi 12"/>
          <p:cNvSpPr/>
          <p:nvPr/>
        </p:nvSpPr>
        <p:spPr>
          <a:xfrm>
            <a:off x="7284028" y="3534089"/>
            <a:ext cx="1440160" cy="360040"/>
          </a:xfrm>
          <a:prstGeom prst="ellipse">
            <a:avLst/>
          </a:prstGeom>
          <a:noFill/>
          <a:ln w="28575">
            <a:solidFill>
              <a:srgbClr val="00B05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fi-FI">
              <a:solidFill>
                <a:prstClr val="white"/>
              </a:solidFill>
            </a:endParaRPr>
          </a:p>
        </p:txBody>
      </p:sp>
      <p:sp>
        <p:nvSpPr>
          <p:cNvPr id="2" name="Suorakulmio 1"/>
          <p:cNvSpPr/>
          <p:nvPr/>
        </p:nvSpPr>
        <p:spPr>
          <a:xfrm>
            <a:off x="251520" y="169068"/>
            <a:ext cx="87129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fi-FI" sz="2800" b="1" dirty="0" err="1" smtClean="0">
                <a:solidFill>
                  <a:prstClr val="white"/>
                </a:solidFill>
                <a:latin typeface="Calibri" charset="0"/>
              </a:rPr>
              <a:t>Turku’s</a:t>
            </a:r>
            <a:r>
              <a:rPr lang="fi-FI" sz="2800" b="1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2800" b="1" dirty="0" err="1" smtClean="0">
                <a:solidFill>
                  <a:prstClr val="white"/>
                </a:solidFill>
                <a:latin typeface="Calibri" charset="0"/>
              </a:rPr>
              <a:t>Climate</a:t>
            </a:r>
            <a:r>
              <a:rPr lang="fi-FI" sz="2800" b="1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2800" b="1" dirty="0" err="1" smtClean="0">
                <a:solidFill>
                  <a:prstClr val="white"/>
                </a:solidFill>
                <a:latin typeface="Calibri" charset="0"/>
              </a:rPr>
              <a:t>Commitment</a:t>
            </a:r>
            <a:r>
              <a:rPr lang="fi-FI" sz="2800" b="1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2800" b="1" dirty="0">
                <a:solidFill>
                  <a:prstClr val="white"/>
                </a:solidFill>
                <a:latin typeface="Calibri" charset="0"/>
              </a:rPr>
              <a:t>– </a:t>
            </a:r>
            <a:r>
              <a:rPr lang="fi-FI" sz="2800" b="1" dirty="0" smtClean="0">
                <a:solidFill>
                  <a:prstClr val="white"/>
                </a:solidFill>
                <a:latin typeface="Calibri" charset="0"/>
              </a:rPr>
              <a:t>in Global </a:t>
            </a:r>
            <a:r>
              <a:rPr lang="fi-FI" sz="2800" b="1" dirty="0">
                <a:solidFill>
                  <a:prstClr val="white"/>
                </a:solidFill>
                <a:latin typeface="Calibri" charset="0"/>
              </a:rPr>
              <a:t>Top-9 </a:t>
            </a:r>
            <a:r>
              <a:rPr lang="fi-FI" sz="2800" b="1" dirty="0" smtClean="0">
                <a:solidFill>
                  <a:prstClr val="white"/>
                </a:solidFill>
                <a:latin typeface="Calibri" charset="0"/>
              </a:rPr>
              <a:t>of </a:t>
            </a:r>
            <a:r>
              <a:rPr lang="fi-FI" sz="2800" b="1" dirty="0" err="1">
                <a:solidFill>
                  <a:prstClr val="white"/>
                </a:solidFill>
                <a:latin typeface="Calibri" charset="0"/>
              </a:rPr>
              <a:t>Cities</a:t>
            </a:r>
            <a:endParaRPr lang="fi-FI" sz="2800" b="1" dirty="0">
              <a:solidFill>
                <a:prstClr val="white"/>
              </a:solidFill>
              <a:latin typeface="Calibri" charset="0"/>
            </a:endParaRPr>
          </a:p>
          <a:p>
            <a:pPr defTabSz="457200">
              <a:spcAft>
                <a:spcPts val="600"/>
              </a:spcAft>
            </a:pPr>
            <a:r>
              <a:rPr lang="fi-FI" sz="1400" dirty="0">
                <a:solidFill>
                  <a:prstClr val="white"/>
                </a:solidFill>
                <a:latin typeface="Calibri" charset="0"/>
              </a:rPr>
              <a:t>Report </a:t>
            </a:r>
            <a:r>
              <a:rPr lang="fi-FI" sz="1400" dirty="0" err="1">
                <a:solidFill>
                  <a:prstClr val="white"/>
                </a:solidFill>
                <a:latin typeface="Calibri" charset="0"/>
              </a:rPr>
              <a:t>by</a:t>
            </a:r>
            <a:r>
              <a:rPr lang="fi-FI" sz="1400" dirty="0">
                <a:solidFill>
                  <a:prstClr val="white"/>
                </a:solidFill>
                <a:latin typeface="Calibri" charset="0"/>
              </a:rPr>
              <a:t> CDP and The </a:t>
            </a:r>
            <a:r>
              <a:rPr lang="fi-FI" sz="1400" dirty="0" err="1">
                <a:solidFill>
                  <a:prstClr val="white"/>
                </a:solidFill>
                <a:latin typeface="Calibri" charset="0"/>
              </a:rPr>
              <a:t>Climate</a:t>
            </a:r>
            <a:r>
              <a:rPr lang="fi-FI" sz="1400" dirty="0">
                <a:solidFill>
                  <a:prstClr val="white"/>
                </a:solidFill>
                <a:latin typeface="Calibri" charset="0"/>
              </a:rPr>
              <a:t> Group, </a:t>
            </a:r>
            <a:r>
              <a:rPr lang="fi-FI" sz="1400" dirty="0" err="1">
                <a:solidFill>
                  <a:prstClr val="white"/>
                </a:solidFill>
                <a:latin typeface="Calibri" charset="0"/>
              </a:rPr>
              <a:t>published</a:t>
            </a:r>
            <a:r>
              <a:rPr lang="fi-FI" sz="1400" dirty="0">
                <a:solidFill>
                  <a:prstClr val="white"/>
                </a:solidFill>
                <a:latin typeface="Calibri" charset="0"/>
              </a:rPr>
              <a:t> at New York </a:t>
            </a:r>
            <a:r>
              <a:rPr lang="fi-FI" sz="1400" dirty="0" err="1">
                <a:solidFill>
                  <a:prstClr val="white"/>
                </a:solidFill>
                <a:latin typeface="Calibri" charset="0"/>
              </a:rPr>
              <a:t>Climate</a:t>
            </a:r>
            <a:r>
              <a:rPr lang="fi-FI" sz="1400" dirty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>
                <a:solidFill>
                  <a:prstClr val="white"/>
                </a:solidFill>
                <a:latin typeface="Calibri" charset="0"/>
              </a:rPr>
              <a:t>Week</a:t>
            </a:r>
            <a:r>
              <a:rPr lang="fi-FI" sz="1400" dirty="0">
                <a:solidFill>
                  <a:prstClr val="white"/>
                </a:solidFill>
                <a:latin typeface="Calibri" charset="0"/>
              </a:rPr>
              <a:t>, Sep-2015</a:t>
            </a:r>
          </a:p>
        </p:txBody>
      </p:sp>
      <p:sp>
        <p:nvSpPr>
          <p:cNvPr id="8" name="Suorakulmio 7"/>
          <p:cNvSpPr/>
          <p:nvPr/>
        </p:nvSpPr>
        <p:spPr>
          <a:xfrm>
            <a:off x="3971660" y="4330650"/>
            <a:ext cx="4992828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>
              <a:spcAft>
                <a:spcPts val="600"/>
              </a:spcAft>
            </a:pPr>
            <a:r>
              <a:rPr lang="fi-FI" sz="1600" b="1" dirty="0" smtClean="0">
                <a:solidFill>
                  <a:prstClr val="white"/>
                </a:solidFill>
                <a:latin typeface="Calibri" charset="0"/>
              </a:rPr>
              <a:t>Turku </a:t>
            </a:r>
            <a:r>
              <a:rPr lang="fi-FI" sz="1600" b="1" dirty="0" err="1" smtClean="0">
                <a:solidFill>
                  <a:prstClr val="white"/>
                </a:solidFill>
                <a:latin typeface="Calibri" charset="0"/>
              </a:rPr>
              <a:t>aims</a:t>
            </a:r>
            <a:r>
              <a:rPr lang="fi-FI" sz="1600" b="1" dirty="0" smtClean="0">
                <a:solidFill>
                  <a:prstClr val="white"/>
                </a:solidFill>
                <a:latin typeface="Calibri" charset="0"/>
              </a:rPr>
              <a:t> to </a:t>
            </a:r>
            <a:r>
              <a:rPr lang="fi-FI" sz="1600" b="1" dirty="0" err="1" smtClean="0">
                <a:solidFill>
                  <a:prstClr val="white"/>
                </a:solidFill>
                <a:latin typeface="Calibri" charset="0"/>
              </a:rPr>
              <a:t>be</a:t>
            </a:r>
            <a:r>
              <a:rPr lang="fi-FI" sz="1600" b="1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600" b="1" dirty="0" err="1" smtClean="0">
                <a:solidFill>
                  <a:prstClr val="white"/>
                </a:solidFill>
                <a:latin typeface="Calibri" charset="0"/>
              </a:rPr>
              <a:t>carbon-neutral</a:t>
            </a:r>
            <a:r>
              <a:rPr lang="fi-FI" sz="1600" b="1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600" b="1" dirty="0" err="1" smtClean="0">
                <a:solidFill>
                  <a:prstClr val="white"/>
                </a:solidFill>
                <a:latin typeface="Calibri" charset="0"/>
              </a:rPr>
              <a:t>by</a:t>
            </a:r>
            <a:r>
              <a:rPr lang="fi-FI" sz="1600" b="1" dirty="0" smtClean="0">
                <a:solidFill>
                  <a:prstClr val="white"/>
                </a:solidFill>
                <a:latin typeface="Calibri" charset="0"/>
              </a:rPr>
              <a:t> 2040</a:t>
            </a:r>
          </a:p>
          <a:p>
            <a:pPr marL="285750" indent="-285750" defTabSz="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Turku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has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already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reduced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>
                <a:solidFill>
                  <a:prstClr val="white"/>
                </a:solidFill>
                <a:latin typeface="Calibri" charset="0"/>
              </a:rPr>
              <a:t>g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reenhouse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>
                <a:solidFill>
                  <a:prstClr val="white"/>
                </a:solidFill>
                <a:latin typeface="Calibri" charset="0"/>
              </a:rPr>
              <a:t>g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as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emissions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by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30 % per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capita</a:t>
            </a:r>
            <a:r>
              <a:rPr lang="fi-FI" sz="1400" dirty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and 20 %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total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while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its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economy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grew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(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decoupling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)</a:t>
            </a:r>
          </a:p>
          <a:p>
            <a:pPr marL="285750" indent="-285750" defTabSz="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On-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going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energy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investments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in Turku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region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will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enable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carbon-neutral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energy-system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by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2020/2030</a:t>
            </a:r>
          </a:p>
          <a:p>
            <a:pPr marL="285750" indent="-285750" defTabSz="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300 MEUR is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invested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to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renewable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and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carbon-neutral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energy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in 2015-2017</a:t>
            </a:r>
          </a:p>
          <a:p>
            <a:pPr marL="285750" indent="-285750" defTabSz="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Sustainable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Mobility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and </a:t>
            </a:r>
            <a:r>
              <a:rPr lang="fi-FI" sz="1400" dirty="0">
                <a:solidFill>
                  <a:prstClr val="white"/>
                </a:solidFill>
                <a:latin typeface="Calibri" charset="0"/>
              </a:rPr>
              <a:t>U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rban </a:t>
            </a:r>
            <a:r>
              <a:rPr lang="fi-FI" sz="1400" dirty="0" err="1">
                <a:solidFill>
                  <a:prstClr val="white"/>
                </a:solidFill>
                <a:latin typeface="Calibri" charset="0"/>
              </a:rPr>
              <a:t>S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tructure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are</a:t>
            </a:r>
            <a:r>
              <a:rPr lang="fi-FI" sz="1400" dirty="0" smtClean="0">
                <a:solidFill>
                  <a:prstClr val="white"/>
                </a:solidFill>
                <a:latin typeface="Calibri" charset="0"/>
              </a:rPr>
              <a:t> </a:t>
            </a:r>
            <a:r>
              <a:rPr lang="fi-FI" sz="1400" dirty="0" err="1" smtClean="0">
                <a:solidFill>
                  <a:prstClr val="white"/>
                </a:solidFill>
                <a:latin typeface="Calibri" charset="0"/>
              </a:rPr>
              <a:t>promoted</a:t>
            </a:r>
            <a:endParaRPr lang="fi-FI" sz="1400" dirty="0">
              <a:solidFill>
                <a:prstClr val="white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87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3999" cy="425478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1"/>
            <a:ext cx="996885" cy="44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996885" y="4581687"/>
            <a:ext cx="7994715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prstClr val="white"/>
                </a:solidFill>
              </a:rPr>
              <a:t>New Partnership and Participation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844485" y="5229671"/>
            <a:ext cx="6005746" cy="1079650"/>
          </a:xfrm>
          <a:prstGeom prst="rect">
            <a:avLst/>
          </a:prstGeom>
        </p:spPr>
        <p:txBody>
          <a:bodyPr/>
          <a:lstStyle>
            <a:lvl1pPr marL="177800" indent="-1778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4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0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60000"/>
              <a:buFont typeface="Courier New"/>
              <a:buChar char="o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26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62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US" dirty="0" smtClean="0">
                <a:solidFill>
                  <a:prstClr val="black"/>
                </a:solidFill>
              </a:rPr>
              <a:t>Citizen participation as well as Business partnership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362"/>
            <a:ext cx="91440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552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1"/>
            <a:ext cx="996885" cy="44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996885" y="4581687"/>
            <a:ext cx="7994715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prstClr val="white"/>
                </a:solidFill>
              </a:rPr>
              <a:t>New Learning Environment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ekstiruutu 7"/>
          <p:cNvSpPr txBox="1"/>
          <p:nvPr/>
        </p:nvSpPr>
        <p:spPr>
          <a:xfrm>
            <a:off x="6985818" y="6426016"/>
            <a:ext cx="21581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fi-FI" sz="1400" dirty="0" smtClean="0">
                <a:solidFill>
                  <a:prstClr val="white"/>
                </a:solidFill>
                <a:latin typeface="Calibri"/>
              </a:rPr>
              <a:t># </a:t>
            </a:r>
            <a:r>
              <a:rPr lang="fi-FI" sz="1400" dirty="0" err="1" smtClean="0">
                <a:solidFill>
                  <a:prstClr val="white"/>
                </a:solidFill>
                <a:latin typeface="Calibri"/>
              </a:rPr>
              <a:t>mooc</a:t>
            </a:r>
            <a:endParaRPr lang="fi-FI" sz="1400" dirty="0" smtClean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306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177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663"/>
            <a:ext cx="9144000" cy="6764337"/>
          </a:xfrm>
          <a:prstGeom prst="rect">
            <a:avLst/>
          </a:prstGeom>
          <a:solidFill>
            <a:srgbClr val="FFFF00">
              <a:alpha val="58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 rot="-2100038">
            <a:off x="3328988" y="2146300"/>
            <a:ext cx="3540125" cy="2170113"/>
          </a:xfrm>
          <a:prstGeom prst="rect">
            <a:avLst/>
          </a:prstGeom>
          <a:solidFill>
            <a:srgbClr val="FF0000">
              <a:alpha val="53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31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9144001" cy="4448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1"/>
            <a:ext cx="996885" cy="44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996885" y="4581687"/>
            <a:ext cx="7994715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prstClr val="white"/>
                </a:solidFill>
              </a:rPr>
              <a:t>Urban Safety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884911" y="5379297"/>
            <a:ext cx="6005746" cy="930023"/>
          </a:xfrm>
          <a:prstGeom prst="rect">
            <a:avLst/>
          </a:prstGeom>
        </p:spPr>
        <p:txBody>
          <a:bodyPr/>
          <a:lstStyle>
            <a:lvl1pPr marL="177800" indent="-1778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4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0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60000"/>
              <a:buFont typeface="Courier New"/>
              <a:buChar char="o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26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62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US" dirty="0" smtClean="0">
                <a:solidFill>
                  <a:prstClr val="black"/>
                </a:solidFill>
              </a:rPr>
              <a:t>New Technologies on redevelopment </a:t>
            </a:r>
            <a:r>
              <a:rPr lang="en-US" dirty="0" smtClean="0">
                <a:solidFill>
                  <a:prstClr val="black"/>
                </a:solidFill>
              </a:rPr>
              <a:t>platform – Business Lab Turku</a:t>
            </a:r>
            <a:endParaRPr lang="en-US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09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5645" y="1"/>
            <a:ext cx="9514453" cy="4422373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1"/>
            <a:ext cx="996885" cy="442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996885" y="4581687"/>
            <a:ext cx="7994715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prstClr val="white"/>
                </a:solidFill>
              </a:rPr>
              <a:t>New Public Spaces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ext Placeholder 6"/>
          <p:cNvSpPr txBox="1">
            <a:spLocks/>
          </p:cNvSpPr>
          <p:nvPr/>
        </p:nvSpPr>
        <p:spPr>
          <a:xfrm>
            <a:off x="884911" y="5379297"/>
            <a:ext cx="6005746" cy="930023"/>
          </a:xfrm>
          <a:prstGeom prst="rect">
            <a:avLst/>
          </a:prstGeom>
        </p:spPr>
        <p:txBody>
          <a:bodyPr/>
          <a:lstStyle>
            <a:lvl1pPr marL="177800" indent="-1778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•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4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90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60000"/>
              <a:buFont typeface="Courier New"/>
              <a:buChar char="o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26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Lucida Grande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1620000" indent="-180000" algn="l" defTabSz="457200" rtl="0" eaLnBrk="1" latinLnBrk="0" hangingPunct="1">
              <a:lnSpc>
                <a:spcPts val="2100"/>
              </a:lnSpc>
              <a:spcBef>
                <a:spcPts val="0"/>
              </a:spcBef>
              <a:spcAft>
                <a:spcPts val="1200"/>
              </a:spcAft>
              <a:buFont typeface="Arial"/>
              <a:buChar char="–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en-US" dirty="0" smtClean="0">
                <a:solidFill>
                  <a:prstClr val="black"/>
                </a:solidFill>
              </a:rPr>
              <a:t>12M24/7 Urbanity</a:t>
            </a:r>
          </a:p>
          <a:p>
            <a:pPr fontAlgn="auto"/>
            <a:r>
              <a:rPr lang="en-US" dirty="0" smtClean="0">
                <a:solidFill>
                  <a:prstClr val="black"/>
                </a:solidFill>
              </a:rPr>
              <a:t> Less Acres more 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Activities</a:t>
            </a:r>
          </a:p>
        </p:txBody>
      </p:sp>
    </p:spTree>
    <p:extLst>
      <p:ext uri="{BB962C8B-B14F-4D97-AF65-F5344CB8AC3E}">
        <p14:creationId xmlns:p14="http://schemas.microsoft.com/office/powerpoint/2010/main" val="420838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0800"/>
            <a:ext cx="9143999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4"/>
          <p:cNvSpPr txBox="1">
            <a:spLocks/>
          </p:cNvSpPr>
          <p:nvPr/>
        </p:nvSpPr>
        <p:spPr>
          <a:xfrm>
            <a:off x="251520" y="6021288"/>
            <a:ext cx="7994715" cy="647983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00" b="1" kern="1200">
                <a:solidFill>
                  <a:srgbClr val="000000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dirty="0" smtClean="0">
                <a:solidFill>
                  <a:prstClr val="white"/>
                </a:solidFill>
              </a:rPr>
              <a:t>New </a:t>
            </a:r>
            <a:r>
              <a:rPr lang="en-US" dirty="0" smtClean="0">
                <a:solidFill>
                  <a:prstClr val="white"/>
                </a:solidFill>
              </a:rPr>
              <a:t>Urbanity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76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9144000" cy="5989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421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663"/>
            <a:ext cx="9144000" cy="6764337"/>
          </a:xfrm>
          <a:prstGeom prst="rect">
            <a:avLst/>
          </a:prstGeom>
          <a:solidFill>
            <a:srgbClr val="FFFF00">
              <a:alpha val="58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 rot="-2100038">
            <a:off x="3328988" y="2146300"/>
            <a:ext cx="3540125" cy="2170113"/>
          </a:xfrm>
          <a:prstGeom prst="rect">
            <a:avLst/>
          </a:prstGeom>
          <a:solidFill>
            <a:srgbClr val="FF0000">
              <a:alpha val="53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 rot="-1929612">
            <a:off x="1541463" y="485775"/>
            <a:ext cx="7227887" cy="5453063"/>
          </a:xfrm>
          <a:custGeom>
            <a:avLst/>
            <a:gdLst>
              <a:gd name="G0" fmla="+- 3287 0 0"/>
              <a:gd name="G1" fmla="+- 21600 0 3287"/>
              <a:gd name="G2" fmla="+- 21600 0 3287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287" y="10800"/>
                </a:moveTo>
                <a:cubicBezTo>
                  <a:pt x="3287" y="14949"/>
                  <a:pt x="6651" y="18313"/>
                  <a:pt x="10800" y="18313"/>
                </a:cubicBezTo>
                <a:cubicBezTo>
                  <a:pt x="14949" y="18313"/>
                  <a:pt x="18313" y="14949"/>
                  <a:pt x="18313" y="10800"/>
                </a:cubicBezTo>
                <a:cubicBezTo>
                  <a:pt x="18313" y="6651"/>
                  <a:pt x="14949" y="3287"/>
                  <a:pt x="10800" y="3287"/>
                </a:cubicBezTo>
                <a:cubicBezTo>
                  <a:pt x="6651" y="3287"/>
                  <a:pt x="3287" y="6651"/>
                  <a:pt x="3287" y="10800"/>
                </a:cubicBezTo>
                <a:close/>
              </a:path>
            </a:pathLst>
          </a:custGeom>
          <a:solidFill>
            <a:srgbClr val="E0B662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613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260350"/>
            <a:ext cx="8820150" cy="640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182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663"/>
            <a:ext cx="9144000" cy="6764337"/>
          </a:xfrm>
          <a:prstGeom prst="rect">
            <a:avLst/>
          </a:prstGeom>
          <a:solidFill>
            <a:srgbClr val="FFFF00">
              <a:alpha val="58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 rot="-2100038">
            <a:off x="3328988" y="2146300"/>
            <a:ext cx="3540125" cy="2170113"/>
          </a:xfrm>
          <a:prstGeom prst="rect">
            <a:avLst/>
          </a:prstGeom>
          <a:solidFill>
            <a:srgbClr val="FF0000">
              <a:alpha val="53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17413" name="Oval 5"/>
          <p:cNvSpPr>
            <a:spLocks noChangeArrowheads="1"/>
          </p:cNvSpPr>
          <p:nvPr/>
        </p:nvSpPr>
        <p:spPr bwMode="auto">
          <a:xfrm rot="-1893484">
            <a:off x="968375" y="220663"/>
            <a:ext cx="1365250" cy="1368425"/>
          </a:xfrm>
          <a:prstGeom prst="ellipse">
            <a:avLst/>
          </a:prstGeom>
          <a:solidFill>
            <a:srgbClr val="2179B5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 rot="-1929612">
            <a:off x="1541463" y="485775"/>
            <a:ext cx="7227887" cy="5453063"/>
          </a:xfrm>
          <a:custGeom>
            <a:avLst/>
            <a:gdLst>
              <a:gd name="G0" fmla="+- 3287 0 0"/>
              <a:gd name="G1" fmla="+- 21600 0 3287"/>
              <a:gd name="G2" fmla="+- 21600 0 3287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3287" y="10800"/>
                </a:moveTo>
                <a:cubicBezTo>
                  <a:pt x="3287" y="14949"/>
                  <a:pt x="6651" y="18313"/>
                  <a:pt x="10800" y="18313"/>
                </a:cubicBezTo>
                <a:cubicBezTo>
                  <a:pt x="14949" y="18313"/>
                  <a:pt x="18313" y="14949"/>
                  <a:pt x="18313" y="10800"/>
                </a:cubicBezTo>
                <a:cubicBezTo>
                  <a:pt x="18313" y="6651"/>
                  <a:pt x="14949" y="3287"/>
                  <a:pt x="10800" y="3287"/>
                </a:cubicBezTo>
                <a:cubicBezTo>
                  <a:pt x="6651" y="3287"/>
                  <a:pt x="3287" y="6651"/>
                  <a:pt x="3287" y="10800"/>
                </a:cubicBezTo>
                <a:close/>
              </a:path>
            </a:pathLst>
          </a:custGeom>
          <a:solidFill>
            <a:srgbClr val="E0B662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17415" name="Oval 7"/>
          <p:cNvSpPr>
            <a:spLocks noChangeArrowheads="1"/>
          </p:cNvSpPr>
          <p:nvPr/>
        </p:nvSpPr>
        <p:spPr bwMode="auto">
          <a:xfrm rot="19706516" flipV="1">
            <a:off x="6797675" y="5378450"/>
            <a:ext cx="1077913" cy="992188"/>
          </a:xfrm>
          <a:prstGeom prst="ellipse">
            <a:avLst/>
          </a:prstGeom>
          <a:solidFill>
            <a:srgbClr val="2179B5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17416" name="Oval 8"/>
          <p:cNvSpPr>
            <a:spLocks noChangeArrowheads="1"/>
          </p:cNvSpPr>
          <p:nvPr/>
        </p:nvSpPr>
        <p:spPr bwMode="auto">
          <a:xfrm rot="-1893484">
            <a:off x="119063" y="2071688"/>
            <a:ext cx="1223962" cy="1165225"/>
          </a:xfrm>
          <a:prstGeom prst="ellipse">
            <a:avLst/>
          </a:prstGeom>
          <a:solidFill>
            <a:srgbClr val="2179B5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17417" name="Oval 9"/>
          <p:cNvSpPr>
            <a:spLocks noChangeArrowheads="1"/>
          </p:cNvSpPr>
          <p:nvPr/>
        </p:nvSpPr>
        <p:spPr bwMode="auto">
          <a:xfrm rot="19706516" flipV="1">
            <a:off x="8101013" y="115888"/>
            <a:ext cx="900112" cy="839787"/>
          </a:xfrm>
          <a:prstGeom prst="ellipse">
            <a:avLst/>
          </a:prstGeom>
          <a:solidFill>
            <a:srgbClr val="2179B5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17418" name="Oval 10"/>
          <p:cNvSpPr>
            <a:spLocks noChangeArrowheads="1"/>
          </p:cNvSpPr>
          <p:nvPr/>
        </p:nvSpPr>
        <p:spPr bwMode="auto">
          <a:xfrm rot="19706516" flipV="1">
            <a:off x="7907338" y="4437063"/>
            <a:ext cx="1236662" cy="1152525"/>
          </a:xfrm>
          <a:prstGeom prst="ellipse">
            <a:avLst/>
          </a:prstGeom>
          <a:solidFill>
            <a:srgbClr val="2179B5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  <p:sp>
        <p:nvSpPr>
          <p:cNvPr id="17419" name="Oval 11"/>
          <p:cNvSpPr>
            <a:spLocks noChangeArrowheads="1"/>
          </p:cNvSpPr>
          <p:nvPr/>
        </p:nvSpPr>
        <p:spPr bwMode="auto">
          <a:xfrm rot="19706516" flipV="1">
            <a:off x="2906713" y="149225"/>
            <a:ext cx="893762" cy="863600"/>
          </a:xfrm>
          <a:prstGeom prst="ellipse">
            <a:avLst/>
          </a:prstGeom>
          <a:solidFill>
            <a:srgbClr val="2179B5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i-FI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793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nimBg="1"/>
      <p:bldP spid="17415" grpId="0" animBg="1"/>
      <p:bldP spid="17416" grpId="0" animBg="1"/>
      <p:bldP spid="17417" grpId="0" animBg="1"/>
      <p:bldP spid="17418" grpId="0" animBg="1"/>
      <p:bldP spid="174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8" y="79375"/>
            <a:ext cx="8105775" cy="626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1979613" y="6343650"/>
            <a:ext cx="698500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fi-FI" sz="1400" dirty="0" smtClean="0">
                <a:solidFill>
                  <a:srgbClr val="99CC00"/>
                </a:solidFill>
                <a:latin typeface="Swis721 LtEx BT" pitchFamily="34" charset="0"/>
              </a:rPr>
              <a:t>VARISSUO – LARGEST SUBURBAN AREA IN TURKU</a:t>
            </a:r>
            <a:endParaRPr lang="fi-FI" sz="900" dirty="0">
              <a:solidFill>
                <a:srgbClr val="99CC00"/>
              </a:solidFill>
              <a:latin typeface="Swis721 LtEx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63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yEhWSkLgEab9RJYfY7Yr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R27Ek8FnECwrpyr_RsmO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GmMLd8JMkS18FQUKL4jU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Ds2CZPTTkqIwSX2hn589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05vVN9xw0epmTdVhgNFb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RhcAHUZ6UWbFCqj.ks_v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yEhWSkLgEab9RJYfY7Yr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R27Ek8FnECwrpyr_RsmO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7YL.egGUi8KbA1v8gxN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je4ZSFG6EKMV.AJJNOUp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VS6.p5SE.nMstvPsftn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vZ2rE6l0.q8m6XyOkYH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7YL.egGUi8KbA1v8gxNw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VS6.p5SE.nMstvPsftn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vZ2rE6l0.q8m6XyOkYH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7YL.egGUi8KbA1v8gxNw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VS6.p5SE.nMstvPsftn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vZ2rE6l0.q8m6XyOkYH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7YL.egGUi8KbA1v8gxN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VS6.p5SE.nMstvPsftn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DWoCDUi6UqHtmSTCyjTD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vZ2rE6l0.q8m6XyOkYH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7YL.egGUi8KbA1v8gxN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VS6.p5SE.nMstvPsftn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vZ2rE6l0.q8m6XyOkYH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7YL.egGUi8KbA1v8gxN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VS6.p5SE.nMstvPsftn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vZ2rE6l0.q8m6XyOkYH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7YL.egGUi8KbA1v8gxN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VS6.p5SE.nMstvPsftn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vZ2rE6l0.q8m6XyOkYH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ejNkpVbUC2TcRv3WwBu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7YL.egGUi8KbA1v8gxN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VS6.p5SE.nMstvPsftn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vZ2rE6l0.q8m6XyOkYHQ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7YL.egGUi8KbA1v8gxN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VS6.p5SE.nMstvPsftn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vZ2rE6l0.q8m6XyOkYH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7YL.egGUi8KbA1v8gxN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VS6.p5SE.nMstvPsftn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vZ2rE6l0.q8m6XyOkYH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x7YL.egGUi8KbA1v8gxN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qVS6.p5SE.nMstvPsftn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BvZ2rE6l0.q8m6XyOkYH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7Kk44RI6U6DC87oUSjy.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UFOVCYrUkmzHJjxsc10hg"/>
</p:tagLst>
</file>

<file path=ppt/theme/theme1.xml><?xml version="1.0" encoding="utf-8"?>
<a:theme xmlns:a="http://schemas.openxmlformats.org/drawingml/2006/main" name="Oletusrakenne">
  <a:themeElements>
    <a:clrScheme name="Oletusraken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letusraken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letusraken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Esitysmalli Suomi">
  <a:themeElements>
    <a:clrScheme name="Mukautettu 1">
      <a:dk1>
        <a:sysClr val="windowText" lastClr="000000"/>
      </a:dk1>
      <a:lt1>
        <a:sysClr val="window" lastClr="FFFFFF"/>
      </a:lt1>
      <a:dk2>
        <a:srgbClr val="00468B"/>
      </a:dk2>
      <a:lt2>
        <a:srgbClr val="EEECE1"/>
      </a:lt2>
      <a:accent1>
        <a:srgbClr val="00468B"/>
      </a:accent1>
      <a:accent2>
        <a:srgbClr val="FFB92F"/>
      </a:accent2>
      <a:accent3>
        <a:srgbClr val="B61130"/>
      </a:accent3>
      <a:accent4>
        <a:srgbClr val="FC670D"/>
      </a:accent4>
      <a:accent5>
        <a:srgbClr val="32AACD"/>
      </a:accent5>
      <a:accent6>
        <a:srgbClr val="808080"/>
      </a:accent6>
      <a:hlink>
        <a:srgbClr val="00367A"/>
      </a:hlink>
      <a:folHlink>
        <a:srgbClr val="32AACD"/>
      </a:folHlink>
    </a:clrScheme>
    <a:fontScheme name="Office, klassinen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11.xml><?xml version="1.0" encoding="utf-8"?>
<a:theme xmlns:a="http://schemas.openxmlformats.org/drawingml/2006/main" name="Sininen">
  <a:themeElements>
    <a:clrScheme name="Custom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CEF"/>
      </a:accent1>
      <a:accent2>
        <a:srgbClr val="408FBB"/>
      </a:accent2>
      <a:accent3>
        <a:srgbClr val="BDDEF8"/>
      </a:accent3>
      <a:accent4>
        <a:srgbClr val="4B4B4A"/>
      </a:accent4>
      <a:accent5>
        <a:srgbClr val="E30C6E"/>
      </a:accent5>
      <a:accent6>
        <a:srgbClr val="FFC233"/>
      </a:accent6>
      <a:hlink>
        <a:srgbClr val="00ACEF"/>
      </a:hlink>
      <a:folHlink>
        <a:srgbClr val="05367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Värilliset">
  <a:themeElements>
    <a:clrScheme name="Custom 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6BEEB"/>
      </a:accent1>
      <a:accent2>
        <a:srgbClr val="408FBB"/>
      </a:accent2>
      <a:accent3>
        <a:srgbClr val="BDDEF8"/>
      </a:accent3>
      <a:accent4>
        <a:srgbClr val="4B4B4A"/>
      </a:accent4>
      <a:accent5>
        <a:srgbClr val="E30C6E"/>
      </a:accent5>
      <a:accent6>
        <a:srgbClr val="FFC233"/>
      </a:accent6>
      <a:hlink>
        <a:srgbClr val="46BFEA"/>
      </a:hlink>
      <a:folHlink>
        <a:srgbClr val="408FB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Kuvalliset">
  <a:themeElements>
    <a:clrScheme name="Custom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CEF"/>
      </a:accent1>
      <a:accent2>
        <a:srgbClr val="408FBB"/>
      </a:accent2>
      <a:accent3>
        <a:srgbClr val="BDDEF8"/>
      </a:accent3>
      <a:accent4>
        <a:srgbClr val="4B4B4A"/>
      </a:accent4>
      <a:accent5>
        <a:srgbClr val="E30C6E"/>
      </a:accent5>
      <a:accent6>
        <a:srgbClr val="FFC233"/>
      </a:accent6>
      <a:hlink>
        <a:srgbClr val="00ACEF"/>
      </a:hlink>
      <a:folHlink>
        <a:srgbClr val="05367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1_Sininen">
  <a:themeElements>
    <a:clrScheme name="Custom 1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ACEF"/>
      </a:accent1>
      <a:accent2>
        <a:srgbClr val="408FBB"/>
      </a:accent2>
      <a:accent3>
        <a:srgbClr val="BDDEF8"/>
      </a:accent3>
      <a:accent4>
        <a:srgbClr val="4B4B4A"/>
      </a:accent4>
      <a:accent5>
        <a:srgbClr val="E30C6E"/>
      </a:accent5>
      <a:accent6>
        <a:srgbClr val="FFC233"/>
      </a:accent6>
      <a:hlink>
        <a:srgbClr val="00ACEF"/>
      </a:hlink>
      <a:folHlink>
        <a:srgbClr val="053676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1_Värilliset">
  <a:themeElements>
    <a:clrScheme name="Custom 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6BEEB"/>
      </a:accent1>
      <a:accent2>
        <a:srgbClr val="408FBB"/>
      </a:accent2>
      <a:accent3>
        <a:srgbClr val="BDDEF8"/>
      </a:accent3>
      <a:accent4>
        <a:srgbClr val="4B4B4A"/>
      </a:accent4>
      <a:accent5>
        <a:srgbClr val="E30C6E"/>
      </a:accent5>
      <a:accent6>
        <a:srgbClr val="FFC233"/>
      </a:accent6>
      <a:hlink>
        <a:srgbClr val="46BFEA"/>
      </a:hlink>
      <a:folHlink>
        <a:srgbClr val="408FB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6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iemens 2013 – 4:3">
  <a:themeElements>
    <a:clrScheme name="1_Siemens 2013 – 4:3 1">
      <a:dk1>
        <a:srgbClr val="000000"/>
      </a:dk1>
      <a:lt1>
        <a:srgbClr val="FFFFFF"/>
      </a:lt1>
      <a:dk2>
        <a:srgbClr val="000000"/>
      </a:dk2>
      <a:lt2>
        <a:srgbClr val="D7D7CD"/>
      </a:lt2>
      <a:accent1>
        <a:srgbClr val="879BAA"/>
      </a:accent1>
      <a:accent2>
        <a:srgbClr val="BECDD7"/>
      </a:accent2>
      <a:accent3>
        <a:srgbClr val="FFFFFF"/>
      </a:accent3>
      <a:accent4>
        <a:srgbClr val="000000"/>
      </a:accent4>
      <a:accent5>
        <a:srgbClr val="C3CBD2"/>
      </a:accent5>
      <a:accent6>
        <a:srgbClr val="ACBAC3"/>
      </a:accent6>
      <a:hlink>
        <a:srgbClr val="EB780A"/>
      </a:hlink>
      <a:folHlink>
        <a:srgbClr val="641946"/>
      </a:folHlink>
    </a:clrScheme>
    <a:fontScheme name="1_Siemens 2013 – 4:3">
      <a:majorFont>
        <a:latin typeface="Arial"/>
        <a:ea typeface="MS PGothic"/>
        <a:cs typeface="Arial"/>
      </a:majorFont>
      <a:minorFont>
        <a:latin typeface="Arial"/>
        <a:ea typeface="MS PGothic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iemens 2013 – 4:3 1">
        <a:dk1>
          <a:srgbClr val="000000"/>
        </a:dk1>
        <a:lt1>
          <a:srgbClr val="FFFFFF"/>
        </a:lt1>
        <a:dk2>
          <a:srgbClr val="000000"/>
        </a:dk2>
        <a:lt2>
          <a:srgbClr val="D7D7CD"/>
        </a:lt2>
        <a:accent1>
          <a:srgbClr val="879BAA"/>
        </a:accent1>
        <a:accent2>
          <a:srgbClr val="BECDD7"/>
        </a:accent2>
        <a:accent3>
          <a:srgbClr val="FFFFFF"/>
        </a:accent3>
        <a:accent4>
          <a:srgbClr val="000000"/>
        </a:accent4>
        <a:accent5>
          <a:srgbClr val="C3CBD2"/>
        </a:accent5>
        <a:accent6>
          <a:srgbClr val="ACBAC3"/>
        </a:accent6>
        <a:hlink>
          <a:srgbClr val="EB780A"/>
        </a:hlink>
        <a:folHlink>
          <a:srgbClr val="64194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8_Oletusrakenne">
  <a:themeElements>
    <a:clrScheme name="Oletusraken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letusraken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letusraken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7_Oletusrakenne">
  <a:themeElements>
    <a:clrScheme name="Oletusraken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letusraken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letusraken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Oletusrakenne">
  <a:themeElements>
    <a:clrScheme name="Oletusraken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letusraken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letusraken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1_Oletusrakenne">
  <a:themeElements>
    <a:clrScheme name="Oletusraken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letusraken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letusraken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2_Oletusrakenne">
  <a:themeElements>
    <a:clrScheme name="Oletusraken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letusraken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letusraken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4_Oletusrakenne">
  <a:themeElements>
    <a:clrScheme name="Oletusraken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letusraken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letusraken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Oletusrakenne">
  <a:themeElements>
    <a:clrScheme name="Oletusrakenn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letusraken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letusraken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letusrakenn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letusrakenn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2928</TotalTime>
  <Words>385</Words>
  <Application>Microsoft Office PowerPoint</Application>
  <PresentationFormat>Näytössä katseltava diaesitys (4:3)</PresentationFormat>
  <Paragraphs>98</Paragraphs>
  <Slides>42</Slides>
  <Notes>13</Notes>
  <HiddenSlides>0</HiddenSlides>
  <MMClips>0</MMClips>
  <ScaleCrop>false</ScaleCrop>
  <HeadingPairs>
    <vt:vector size="8" baseType="variant">
      <vt:variant>
        <vt:lpstr>Käytetyt fontit</vt:lpstr>
      </vt:variant>
      <vt:variant>
        <vt:i4>12</vt:i4>
      </vt:variant>
      <vt:variant>
        <vt:lpstr>Teema</vt:lpstr>
      </vt:variant>
      <vt:variant>
        <vt:i4>15</vt:i4>
      </vt:variant>
      <vt:variant>
        <vt:lpstr>Upotetut OLE-palvelimet</vt:lpstr>
      </vt:variant>
      <vt:variant>
        <vt:i4>1</vt:i4>
      </vt:variant>
      <vt:variant>
        <vt:lpstr>Dian otsikot</vt:lpstr>
      </vt:variant>
      <vt:variant>
        <vt:i4>42</vt:i4>
      </vt:variant>
    </vt:vector>
  </HeadingPairs>
  <TitlesOfParts>
    <vt:vector size="70" baseType="lpstr">
      <vt:lpstr>ＭＳ Ｐゴシック</vt:lpstr>
      <vt:lpstr>ＭＳ Ｐゴシック</vt:lpstr>
      <vt:lpstr>Arial</vt:lpstr>
      <vt:lpstr>Arial Rounded MT Bold</vt:lpstr>
      <vt:lpstr>Calibri</vt:lpstr>
      <vt:lpstr>Copperplate Gothic Light</vt:lpstr>
      <vt:lpstr>Courier New</vt:lpstr>
      <vt:lpstr>Eras Demi ITC</vt:lpstr>
      <vt:lpstr>Lucida Grande</vt:lpstr>
      <vt:lpstr>Swis721 LtEx BT</vt:lpstr>
      <vt:lpstr>Wingdings</vt:lpstr>
      <vt:lpstr>ヒラギノ角ゴ Pro W3</vt:lpstr>
      <vt:lpstr>Oletusrakenne</vt:lpstr>
      <vt:lpstr>1_Siemens 2013 – 4:3</vt:lpstr>
      <vt:lpstr>8_Oletusrakenne</vt:lpstr>
      <vt:lpstr>17_Oletusrakenne</vt:lpstr>
      <vt:lpstr>2_Oletusrakenne</vt:lpstr>
      <vt:lpstr>11_Oletusrakenne</vt:lpstr>
      <vt:lpstr>12_Oletusrakenne</vt:lpstr>
      <vt:lpstr>14_Oletusrakenne</vt:lpstr>
      <vt:lpstr>1_Oletusrakenne</vt:lpstr>
      <vt:lpstr>Esitysmalli Suomi</vt:lpstr>
      <vt:lpstr>Sininen</vt:lpstr>
      <vt:lpstr>Värilliset</vt:lpstr>
      <vt:lpstr>Kuvalliset</vt:lpstr>
      <vt:lpstr>1_Sininen</vt:lpstr>
      <vt:lpstr>1_Värilliset</vt:lpstr>
      <vt:lpstr>think-cell Slide</vt:lpstr>
      <vt:lpstr>Turku Brownfields DNA</vt:lpstr>
      <vt:lpstr>5 UUTTA TURKUA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THEMES ON URBAN  REGENRATION IN   BROWNFIELD AREAS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</vt:vector>
  </TitlesOfParts>
  <Company>Tietojärjestelmäpalvelut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thintsan</dc:creator>
  <cp:lastModifiedBy>Hintsanen Timo</cp:lastModifiedBy>
  <cp:revision>147</cp:revision>
  <dcterms:created xsi:type="dcterms:W3CDTF">2008-09-22T08:24:28Z</dcterms:created>
  <dcterms:modified xsi:type="dcterms:W3CDTF">2016-01-19T09:20:22Z</dcterms:modified>
</cp:coreProperties>
</file>