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99" r:id="rId2"/>
    <p:sldId id="425" r:id="rId3"/>
    <p:sldId id="383" r:id="rId4"/>
    <p:sldId id="384" r:id="rId5"/>
    <p:sldId id="398" r:id="rId6"/>
    <p:sldId id="395" r:id="rId7"/>
    <p:sldId id="385" r:id="rId8"/>
    <p:sldId id="424" r:id="rId9"/>
    <p:sldId id="403" r:id="rId10"/>
    <p:sldId id="401" r:id="rId11"/>
    <p:sldId id="389" r:id="rId12"/>
    <p:sldId id="406" r:id="rId13"/>
    <p:sldId id="414" r:id="rId14"/>
    <p:sldId id="393" r:id="rId15"/>
    <p:sldId id="413" r:id="rId16"/>
    <p:sldId id="421" r:id="rId17"/>
  </p:sldIdLst>
  <p:sldSz cx="12192000" cy="6858000"/>
  <p:notesSz cx="6858000" cy="9144000"/>
  <p:defaultTextStyle>
    <a:defPPr>
      <a:defRPr lang="sv-S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 autoAdjust="0"/>
    <p:restoredTop sz="56227" autoAdjust="0"/>
  </p:normalViewPr>
  <p:slideViewPr>
    <p:cSldViewPr>
      <p:cViewPr varScale="1">
        <p:scale>
          <a:sx n="74" d="100"/>
          <a:sy n="74" d="100"/>
        </p:scale>
        <p:origin x="195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A43E83B-CFC3-4AE8-851F-24D9B7B64255}" type="datetimeFigureOut">
              <a:rPr lang="sv-SE"/>
              <a:pPr>
                <a:defRPr/>
              </a:pPr>
              <a:t>2018-12-17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sv-SE" noProof="0" smtClean="0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noProof="0" smtClean="0"/>
              <a:t>Klicka här för att ändra format på bakgrundstexten</a:t>
            </a:r>
          </a:p>
          <a:p>
            <a:pPr lvl="1"/>
            <a:r>
              <a:rPr lang="sv-SE" noProof="0" smtClean="0"/>
              <a:t>Nivå två</a:t>
            </a:r>
          </a:p>
          <a:p>
            <a:pPr lvl="2"/>
            <a:r>
              <a:rPr lang="sv-SE" noProof="0" smtClean="0"/>
              <a:t>Nivå tre</a:t>
            </a:r>
          </a:p>
          <a:p>
            <a:pPr lvl="3"/>
            <a:r>
              <a:rPr lang="sv-SE" noProof="0" smtClean="0"/>
              <a:t>Nivå fyra</a:t>
            </a:r>
          </a:p>
          <a:p>
            <a:pPr lvl="4"/>
            <a:r>
              <a:rPr lang="sv-SE" noProof="0" smtClean="0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A9DEAF6-810C-4F35-8874-FF0DCC908BF8}" type="slidenum">
              <a:rPr lang="sv-SE" altLang="sv-SE"/>
              <a:pPr>
                <a:defRPr/>
              </a:pPr>
              <a:t>‹#›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874266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44204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10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4207873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11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349453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12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1532002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13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565355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Platshållare för bildobjekt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sv-SE" dirty="0" smtClean="0"/>
          </a:p>
        </p:txBody>
      </p:sp>
      <p:sp>
        <p:nvSpPr>
          <p:cNvPr id="16388" name="Platshållare för bild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C6F7ECD-68E4-4D4D-925C-BE6145CD7A91}" type="slidenum">
              <a:rPr lang="sv-SE" altLang="sv-SE" smtClean="0"/>
              <a:pPr/>
              <a:t>14</a:t>
            </a:fld>
            <a:endParaRPr lang="sv-SE" altLang="sv-SE" smtClean="0"/>
          </a:p>
        </p:txBody>
      </p:sp>
    </p:spTree>
    <p:extLst>
      <p:ext uri="{BB962C8B-B14F-4D97-AF65-F5344CB8AC3E}">
        <p14:creationId xmlns:p14="http://schemas.microsoft.com/office/powerpoint/2010/main" val="11135018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15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1740372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2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323179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3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4024928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4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434957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5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057082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6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2906240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7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999387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9DEAF6-810C-4F35-8874-FF0DCC908BF8}" type="slidenum">
              <a:rPr lang="sv-SE" altLang="sv-SE" smtClean="0"/>
              <a:pPr>
                <a:defRPr/>
              </a:pPr>
              <a:t>8</a:t>
            </a:fld>
            <a:endParaRPr lang="sv-SE" altLang="sv-SE"/>
          </a:p>
        </p:txBody>
      </p:sp>
    </p:spTree>
    <p:extLst>
      <p:ext uri="{BB962C8B-B14F-4D97-AF65-F5344CB8AC3E}">
        <p14:creationId xmlns:p14="http://schemas.microsoft.com/office/powerpoint/2010/main" val="47124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Platshållare för bildobjekt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8900" y="744538"/>
            <a:ext cx="6623050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Platshållare för anteckninga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altLang="sv-SE" dirty="0" smtClean="0"/>
          </a:p>
        </p:txBody>
      </p:sp>
      <p:sp>
        <p:nvSpPr>
          <p:cNvPr id="25604" name="Platshållare för bild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4F09F6F8-00D1-4BFD-B3EE-8B6740169849}" type="slidenum">
              <a:rPr lang="sv-SE" altLang="sv-SE" smtClean="0"/>
              <a:pPr/>
              <a:t>9</a:t>
            </a:fld>
            <a:endParaRPr lang="sv-SE" altLang="sv-SE" smtClean="0"/>
          </a:p>
        </p:txBody>
      </p:sp>
    </p:spTree>
    <p:extLst>
      <p:ext uri="{BB962C8B-B14F-4D97-AF65-F5344CB8AC3E}">
        <p14:creationId xmlns:p14="http://schemas.microsoft.com/office/powerpoint/2010/main" val="2633054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52163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911424" y="314052"/>
            <a:ext cx="10560000" cy="1080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911424" y="1772816"/>
            <a:ext cx="10560000" cy="393184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9654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007435" y="323905"/>
            <a:ext cx="10560000" cy="1080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1001636" y="1916832"/>
            <a:ext cx="4600728" cy="371581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576056" y="1905862"/>
            <a:ext cx="4627893" cy="373775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57254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15416" y="304198"/>
            <a:ext cx="10561173" cy="1080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15413" y="1559556"/>
            <a:ext cx="4975291" cy="590876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15413" y="2348880"/>
            <a:ext cx="4896544" cy="345638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399180" y="1559546"/>
            <a:ext cx="4977408" cy="590896"/>
          </a:xfrm>
        </p:spPr>
        <p:txBody>
          <a:bodyPr anchor="b">
            <a:no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441809" y="2348880"/>
            <a:ext cx="4892155" cy="342639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6642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15416" y="304198"/>
            <a:ext cx="10561173" cy="1080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57223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207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143932" y="115888"/>
            <a:ext cx="11904000" cy="5940000"/>
          </a:xfrm>
        </p:spPr>
        <p:txBody>
          <a:bodyPr rtlCol="0">
            <a:norm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2915700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143932" y="115888"/>
            <a:ext cx="11904000" cy="5940000"/>
          </a:xfrm>
        </p:spPr>
        <p:txBody>
          <a:bodyPr rtlCol="0">
            <a:norm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417004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814388" y="304800"/>
            <a:ext cx="10563225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sv-SE" smtClean="0"/>
              <a:t>Klicka här för att ändra format</a:t>
            </a:r>
          </a:p>
        </p:txBody>
      </p:sp>
      <p:sp>
        <p:nvSpPr>
          <p:cNvPr id="1027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788988" y="1700213"/>
            <a:ext cx="1061402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v-SE" altLang="sv-SE" smtClean="0"/>
              <a:t>Klicka här för att ändra format på bakgrundstexten</a:t>
            </a:r>
          </a:p>
          <a:p>
            <a:pPr lvl="1"/>
            <a:r>
              <a:rPr lang="sv-SE" altLang="sv-SE" smtClean="0"/>
              <a:t>Nivå två</a:t>
            </a:r>
          </a:p>
          <a:p>
            <a:pPr lvl="2"/>
            <a:r>
              <a:rPr lang="sv-SE" altLang="sv-SE" smtClean="0"/>
              <a:t>Nivå tre</a:t>
            </a:r>
          </a:p>
          <a:p>
            <a:pPr lvl="3"/>
            <a:r>
              <a:rPr lang="sv-SE" altLang="sv-SE" smtClean="0"/>
              <a:t>Nivå fyra</a:t>
            </a:r>
          </a:p>
          <a:p>
            <a:pPr lvl="4"/>
            <a:r>
              <a:rPr lang="sv-SE" altLang="sv-SE" smtClean="0"/>
              <a:t>Nivå fem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1" r:id="rId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6.png"/><Relationship Id="rId4" Type="http://schemas.openxmlformats.org/officeDocument/2006/relationships/image" Target="../media/image33.jpe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9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3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48.jpeg"/><Relationship Id="rId5" Type="http://schemas.openxmlformats.org/officeDocument/2006/relationships/image" Target="../media/image45.jpeg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6.png"/><Relationship Id="rId10" Type="http://schemas.openxmlformats.org/officeDocument/2006/relationships/image" Target="../media/image53.png"/><Relationship Id="rId4" Type="http://schemas.openxmlformats.org/officeDocument/2006/relationships/image" Target="../media/image5.png"/><Relationship Id="rId9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6.png"/><Relationship Id="rId10" Type="http://schemas.openxmlformats.org/officeDocument/2006/relationships/image" Target="../media/image26.png"/><Relationship Id="rId4" Type="http://schemas.openxmlformats.org/officeDocument/2006/relationships/image" Target="../media/image5.png"/><Relationship Id="rId9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9.jpeg"/><Relationship Id="rId7" Type="http://schemas.openxmlformats.org/officeDocument/2006/relationships/image" Target="../media/image3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objekt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54" t="13161" r="754" b="847"/>
          <a:stretch/>
        </p:blipFill>
        <p:spPr>
          <a:xfrm>
            <a:off x="-203200" y="-166886"/>
            <a:ext cx="12427208" cy="7124278"/>
          </a:xfrm>
          <a:prstGeom prst="rect">
            <a:avLst/>
          </a:prstGeom>
        </p:spPr>
      </p:pic>
      <p:pic>
        <p:nvPicPr>
          <p:cNvPr id="4099" name="Bildobjekt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3" y="-171450"/>
            <a:ext cx="1554162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latshållare för innehåll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6427" y="5411961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Bildobjekt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456" y="4869160"/>
            <a:ext cx="1714203" cy="171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Bildobjekt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6427" y="6256337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ubrik 1"/>
          <p:cNvSpPr>
            <a:spLocks noGrp="1"/>
          </p:cNvSpPr>
          <p:nvPr>
            <p:ph type="ctrTitle"/>
          </p:nvPr>
        </p:nvSpPr>
        <p:spPr>
          <a:xfrm>
            <a:off x="1889125" y="284163"/>
            <a:ext cx="7772400" cy="1470025"/>
          </a:xfrm>
        </p:spPr>
        <p:txBody>
          <a:bodyPr/>
          <a:lstStyle/>
          <a:p>
            <a:r>
              <a:rPr lang="sv-SE" altLang="sv-SE" sz="4400" dirty="0" smtClean="0"/>
              <a:t/>
            </a:r>
            <a:br>
              <a:rPr lang="sv-SE" altLang="sv-SE" sz="4400" dirty="0" smtClean="0"/>
            </a:br>
            <a:endParaRPr lang="sv-SE" altLang="sv-SE" sz="4400" dirty="0" smtClean="0"/>
          </a:p>
        </p:txBody>
      </p:sp>
      <p:sp>
        <p:nvSpPr>
          <p:cNvPr id="4104" name="Underrubrik 2"/>
          <p:cNvSpPr>
            <a:spLocks noGrp="1"/>
          </p:cNvSpPr>
          <p:nvPr>
            <p:ph type="subTitle" idx="1"/>
          </p:nvPr>
        </p:nvSpPr>
        <p:spPr>
          <a:xfrm>
            <a:off x="-238663" y="6413499"/>
            <a:ext cx="6400800" cy="1752600"/>
          </a:xfrm>
        </p:spPr>
        <p:txBody>
          <a:bodyPr/>
          <a:lstStyle/>
          <a:p>
            <a:r>
              <a:rPr lang="sv-SE" altLang="sv-SE" dirty="0" smtClean="0">
                <a:solidFill>
                  <a:schemeClr val="bg1"/>
                </a:solidFill>
              </a:rPr>
              <a:t>Erik Telldén, Project manager City </a:t>
            </a:r>
            <a:r>
              <a:rPr lang="sv-SE" altLang="sv-SE" dirty="0" err="1" smtClean="0">
                <a:solidFill>
                  <a:schemeClr val="bg1"/>
                </a:solidFill>
              </a:rPr>
              <a:t>of</a:t>
            </a:r>
            <a:r>
              <a:rPr lang="sv-SE" altLang="sv-SE" dirty="0" smtClean="0">
                <a:solidFill>
                  <a:schemeClr val="bg1"/>
                </a:solidFill>
              </a:rPr>
              <a:t> Norrköping </a:t>
            </a:r>
          </a:p>
        </p:txBody>
      </p:sp>
      <p:pic>
        <p:nvPicPr>
          <p:cNvPr id="10" name="Picture 2" descr="http://www.100innovationer.com/images/18.53b24146134d08894bf80004924/1339756375126/Vavstolen_DIG93295_lb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047" y="3960517"/>
            <a:ext cx="3722687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Bildobjekt 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3" r="1266" b="-1829"/>
          <a:stretch/>
        </p:blipFill>
        <p:spPr bwMode="auto">
          <a:xfrm>
            <a:off x="5675493" y="3822405"/>
            <a:ext cx="4819650" cy="2808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1" b="5939"/>
          <a:stretch>
            <a:fillRect/>
          </a:stretch>
        </p:blipFill>
        <p:spPr bwMode="auto">
          <a:xfrm>
            <a:off x="1823334" y="998242"/>
            <a:ext cx="3695700" cy="312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Bildobjekt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83" b="7028"/>
          <a:stretch>
            <a:fillRect/>
          </a:stretch>
        </p:blipFill>
        <p:spPr bwMode="auto">
          <a:xfrm>
            <a:off x="5761922" y="1052217"/>
            <a:ext cx="4819650" cy="268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 descr="Interactive Institut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22" y="4073230"/>
            <a:ext cx="18256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ildobjekt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4322" y="3612855"/>
            <a:ext cx="17145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Bildobjekt 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4472" y="3182642"/>
            <a:ext cx="13335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Bildobjekt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022" y="2884192"/>
            <a:ext cx="22558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003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Bildobjekt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0"/>
          <a:stretch>
            <a:fillRect/>
          </a:stretch>
        </p:blipFill>
        <p:spPr bwMode="auto">
          <a:xfrm>
            <a:off x="4643438" y="4149725"/>
            <a:ext cx="2768600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Bildobjekt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363" y="4129088"/>
            <a:ext cx="2555875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Platshållare för innehåll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" t="1180" r="-4259" b="2338"/>
          <a:stretch>
            <a:fillRect/>
          </a:stretch>
        </p:blipFill>
        <p:spPr bwMode="auto">
          <a:xfrm>
            <a:off x="2711450" y="127000"/>
            <a:ext cx="7612063" cy="394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Bildobjekt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4108450"/>
            <a:ext cx="1871663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objekt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4"/>
          <a:stretch>
            <a:fillRect/>
          </a:stretch>
        </p:blipFill>
        <p:spPr bwMode="auto">
          <a:xfrm>
            <a:off x="2702868" y="115714"/>
            <a:ext cx="7308850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latshållare för innehåll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Bildobjekt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Bildobjekt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19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objekt 1"/>
          <p:cNvPicPr>
            <a:picLocks noChangeAspect="1"/>
          </p:cNvPicPr>
          <p:nvPr/>
        </p:nvPicPr>
        <p:blipFill rotWithShape="1">
          <a:blip r:embed="rId3"/>
          <a:srcRect t="709"/>
          <a:stretch/>
        </p:blipFill>
        <p:spPr>
          <a:xfrm>
            <a:off x="317463" y="188639"/>
            <a:ext cx="8385229" cy="5571281"/>
          </a:xfrm>
          <a:prstGeom prst="rect">
            <a:avLst/>
          </a:prstGeom>
        </p:spPr>
      </p:pic>
      <p:sp>
        <p:nvSpPr>
          <p:cNvPr id="11266" name="Rubrik 1"/>
          <p:cNvSpPr>
            <a:spLocks noGrp="1"/>
          </p:cNvSpPr>
          <p:nvPr>
            <p:ph type="title"/>
          </p:nvPr>
        </p:nvSpPr>
        <p:spPr>
          <a:xfrm>
            <a:off x="2208213" y="314325"/>
            <a:ext cx="7920037" cy="1079500"/>
          </a:xfrm>
        </p:spPr>
        <p:txBody>
          <a:bodyPr/>
          <a:lstStyle/>
          <a:p>
            <a:endParaRPr lang="sv-SE" altLang="sv-SE" dirty="0" smtClean="0"/>
          </a:p>
        </p:txBody>
      </p:sp>
      <p:sp>
        <p:nvSpPr>
          <p:cNvPr id="11267" name="Platshållare för innehåll 2"/>
          <p:cNvSpPr>
            <a:spLocks noGrp="1"/>
          </p:cNvSpPr>
          <p:nvPr>
            <p:ph idx="1"/>
          </p:nvPr>
        </p:nvSpPr>
        <p:spPr>
          <a:xfrm>
            <a:off x="2208213" y="1773238"/>
            <a:ext cx="7920037" cy="3930650"/>
          </a:xfrm>
        </p:spPr>
        <p:txBody>
          <a:bodyPr/>
          <a:lstStyle/>
          <a:p>
            <a:endParaRPr lang="sv-SE" altLang="sv-SE" smtClean="0"/>
          </a:p>
        </p:txBody>
      </p:sp>
      <p:pic>
        <p:nvPicPr>
          <p:cNvPr id="11274" name="Platshållare för innehåll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Bildobjekt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Bildobjekt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84232" y="184634"/>
            <a:ext cx="3744218" cy="5575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ubrik 1"/>
          <p:cNvSpPr>
            <a:spLocks noGrp="1"/>
          </p:cNvSpPr>
          <p:nvPr>
            <p:ph type="title"/>
          </p:nvPr>
        </p:nvSpPr>
        <p:spPr>
          <a:xfrm>
            <a:off x="2208213" y="314325"/>
            <a:ext cx="7920037" cy="1079500"/>
          </a:xfrm>
        </p:spPr>
        <p:txBody>
          <a:bodyPr/>
          <a:lstStyle/>
          <a:p>
            <a:endParaRPr lang="sv-SE" altLang="sv-SE" smtClean="0"/>
          </a:p>
        </p:txBody>
      </p:sp>
      <p:sp>
        <p:nvSpPr>
          <p:cNvPr id="11267" name="Platshållare för innehåll 2"/>
          <p:cNvSpPr>
            <a:spLocks noGrp="1"/>
          </p:cNvSpPr>
          <p:nvPr>
            <p:ph idx="1"/>
          </p:nvPr>
        </p:nvSpPr>
        <p:spPr>
          <a:xfrm>
            <a:off x="2208213" y="1773238"/>
            <a:ext cx="7920037" cy="3930650"/>
          </a:xfrm>
        </p:spPr>
        <p:txBody>
          <a:bodyPr/>
          <a:lstStyle/>
          <a:p>
            <a:endParaRPr lang="sv-SE" altLang="sv-SE" smtClean="0"/>
          </a:p>
        </p:txBody>
      </p:sp>
      <p:pic>
        <p:nvPicPr>
          <p:cNvPr id="11269" name="Bildobjekt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4" y="620688"/>
            <a:ext cx="2934742" cy="391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Bildobjekt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680" y="620688"/>
            <a:ext cx="2933559" cy="3912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latshållare för innehåll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016" y="646112"/>
            <a:ext cx="2577677" cy="3911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Bildobjekt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6" t="-1152" r="30096" b="1152"/>
          <a:stretch>
            <a:fillRect/>
          </a:stretch>
        </p:blipFill>
        <p:spPr bwMode="auto">
          <a:xfrm>
            <a:off x="8925578" y="620688"/>
            <a:ext cx="3022550" cy="393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latshållare för innehåll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Bildobjekt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6" name="Bildobjekt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827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ubrik 1"/>
          <p:cNvSpPr>
            <a:spLocks noGrp="1"/>
          </p:cNvSpPr>
          <p:nvPr>
            <p:ph type="title"/>
          </p:nvPr>
        </p:nvSpPr>
        <p:spPr>
          <a:xfrm>
            <a:off x="2208213" y="314325"/>
            <a:ext cx="7920037" cy="1079500"/>
          </a:xfrm>
        </p:spPr>
        <p:txBody>
          <a:bodyPr/>
          <a:lstStyle/>
          <a:p>
            <a:endParaRPr lang="sv-SE" altLang="sv-SE" smtClean="0"/>
          </a:p>
        </p:txBody>
      </p:sp>
      <p:pic>
        <p:nvPicPr>
          <p:cNvPr id="12291" name="Platshållare för innehåll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1"/>
          <a:stretch>
            <a:fillRect/>
          </a:stretch>
        </p:blipFill>
        <p:spPr>
          <a:xfrm>
            <a:off x="5145485" y="4122886"/>
            <a:ext cx="3272446" cy="1720428"/>
          </a:xfrm>
        </p:spPr>
      </p:pic>
      <p:pic>
        <p:nvPicPr>
          <p:cNvPr id="12292" name="Bildobjekt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1"/>
          <a:stretch/>
        </p:blipFill>
        <p:spPr bwMode="auto">
          <a:xfrm>
            <a:off x="227806" y="156667"/>
            <a:ext cx="5940202" cy="376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Related imag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4113634"/>
            <a:ext cx="2386409" cy="173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latshållare för innehåll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Bildobjekt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Bildobjekt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Bildobjekt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11" b="15449"/>
          <a:stretch/>
        </p:blipFill>
        <p:spPr bwMode="auto">
          <a:xfrm>
            <a:off x="6312024" y="126083"/>
            <a:ext cx="5672832" cy="380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Bildobjekt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" y="4105002"/>
            <a:ext cx="229235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m_124596720089902876Bildobjekt 4" descr="image00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01"/>
          <a:stretch>
            <a:fillRect/>
          </a:stretch>
        </p:blipFill>
        <p:spPr bwMode="auto">
          <a:xfrm>
            <a:off x="8537391" y="4134750"/>
            <a:ext cx="3445967" cy="170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71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ubrik 1"/>
          <p:cNvSpPr>
            <a:spLocks noGrp="1"/>
          </p:cNvSpPr>
          <p:nvPr>
            <p:ph type="title"/>
          </p:nvPr>
        </p:nvSpPr>
        <p:spPr>
          <a:xfrm>
            <a:off x="2208213" y="314325"/>
            <a:ext cx="7920037" cy="1079500"/>
          </a:xfrm>
        </p:spPr>
        <p:txBody>
          <a:bodyPr/>
          <a:lstStyle/>
          <a:p>
            <a:endParaRPr lang="sv-SE" altLang="sv-SE" smtClean="0"/>
          </a:p>
        </p:txBody>
      </p:sp>
      <p:sp>
        <p:nvSpPr>
          <p:cNvPr id="15364" name="AutoShape 4" descr="pah.png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v-SE" altLang="sv-SE" sz="1800"/>
          </a:p>
        </p:txBody>
      </p:sp>
      <p:pic>
        <p:nvPicPr>
          <p:cNvPr id="15371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Bildobjekt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Bildobjekt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Bildobjekt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935" y="160338"/>
            <a:ext cx="8350509" cy="5529843"/>
          </a:xfrm>
          <a:prstGeom prst="rect">
            <a:avLst/>
          </a:prstGeom>
        </p:spPr>
      </p:pic>
      <p:pic>
        <p:nvPicPr>
          <p:cNvPr id="15" name="Bildobjekt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439" y="152629"/>
            <a:ext cx="8368148" cy="5580627"/>
          </a:xfrm>
          <a:prstGeom prst="rect">
            <a:avLst/>
          </a:prstGeom>
        </p:spPr>
      </p:pic>
      <p:pic>
        <p:nvPicPr>
          <p:cNvPr id="8" name="Platshållare för innehåll 7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550" y="472944"/>
            <a:ext cx="8382037" cy="4715007"/>
          </a:xfrm>
        </p:spPr>
      </p:pic>
      <p:pic>
        <p:nvPicPr>
          <p:cNvPr id="19" name="Bildobjekt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93" y="505405"/>
            <a:ext cx="8392691" cy="472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ildobjekt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77663" y="159339"/>
            <a:ext cx="3016201" cy="1988840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88242" y="2218465"/>
            <a:ext cx="3041140" cy="2074631"/>
          </a:xfrm>
          <a:prstGeom prst="rect">
            <a:avLst/>
          </a:prstGeom>
        </p:spPr>
      </p:pic>
      <p:pic>
        <p:nvPicPr>
          <p:cNvPr id="4" name="Bildobjekt 3"/>
          <p:cNvPicPr>
            <a:picLocks noChangeAspect="1"/>
          </p:cNvPicPr>
          <p:nvPr/>
        </p:nvPicPr>
        <p:blipFill rotWithShape="1">
          <a:blip r:embed="rId12"/>
          <a:srcRect t="11049" b="16420"/>
          <a:stretch/>
        </p:blipFill>
        <p:spPr>
          <a:xfrm>
            <a:off x="8988242" y="4365104"/>
            <a:ext cx="3041140" cy="13751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objekt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" t="13161" r="753" b="847"/>
          <a:stretch/>
        </p:blipFill>
        <p:spPr>
          <a:xfrm>
            <a:off x="191344" y="272976"/>
            <a:ext cx="6997857" cy="4071168"/>
          </a:xfrm>
          <a:prstGeom prst="rect">
            <a:avLst/>
          </a:prstGeom>
        </p:spPr>
      </p:pic>
      <p:pic>
        <p:nvPicPr>
          <p:cNvPr id="6" name="Bildobjekt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/>
          <a:stretch>
            <a:fillRect/>
          </a:stretch>
        </p:blipFill>
        <p:spPr bwMode="auto">
          <a:xfrm>
            <a:off x="10248997" y="4414947"/>
            <a:ext cx="1748077" cy="168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Bildobjekt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8048" y="256332"/>
            <a:ext cx="5469026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0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latshållare för innehåll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Bildobjekt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Bildobjekt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6672"/>
            <a:ext cx="5372100" cy="526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Platshållare för innehåll 2"/>
          <p:cNvSpPr txBox="1">
            <a:spLocks/>
          </p:cNvSpPr>
          <p:nvPr/>
        </p:nvSpPr>
        <p:spPr bwMode="auto">
          <a:xfrm>
            <a:off x="6544468" y="621233"/>
            <a:ext cx="447516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sv-SE" altLang="sv-SE" sz="2400" b="1" dirty="0" smtClean="0"/>
              <a:t>Erik Telldén</a:t>
            </a:r>
            <a:endParaRPr lang="sv-SE" altLang="sv-SE" sz="1100" dirty="0" smtClean="0"/>
          </a:p>
          <a:p>
            <a:pPr eaLnBrk="1" hangingPunct="1"/>
            <a:r>
              <a:rPr lang="sv-SE" altLang="sv-SE" dirty="0" smtClean="0"/>
              <a:t>Erik.tellden@norrkoping.se</a:t>
            </a:r>
          </a:p>
          <a:p>
            <a:pPr eaLnBrk="1" hangingPunct="1"/>
            <a:r>
              <a:rPr lang="sv-SE" altLang="sv-SE" dirty="0" smtClean="0"/>
              <a:t>+46 11 15 19 87 </a:t>
            </a:r>
          </a:p>
          <a:p>
            <a:pPr eaLnBrk="1" hangingPunct="1"/>
            <a:endParaRPr lang="sv-SE" altLang="sv-SE" dirty="0" smtClean="0"/>
          </a:p>
          <a:p>
            <a:pPr eaLnBrk="1" hangingPunct="1"/>
            <a:r>
              <a:rPr lang="sv-SE" altLang="sv-SE" dirty="0" smtClean="0"/>
              <a:t> 	</a:t>
            </a:r>
          </a:p>
        </p:txBody>
      </p:sp>
      <p:sp>
        <p:nvSpPr>
          <p:cNvPr id="7" name="Platshållare för innehåll 2"/>
          <p:cNvSpPr txBox="1">
            <a:spLocks/>
          </p:cNvSpPr>
          <p:nvPr/>
        </p:nvSpPr>
        <p:spPr bwMode="auto">
          <a:xfrm>
            <a:off x="1055440" y="1556792"/>
            <a:ext cx="447516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Courier New" panose="02070309020205020404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sv-SE" altLang="sv-SE" sz="6000" b="1" u="sng" dirty="0" err="1" smtClean="0"/>
              <a:t>Thank</a:t>
            </a:r>
            <a:r>
              <a:rPr lang="sv-SE" altLang="sv-SE" sz="6000" b="1" u="sng" dirty="0" smtClean="0"/>
              <a:t> </a:t>
            </a:r>
            <a:r>
              <a:rPr lang="sv-SE" altLang="sv-SE" sz="6000" b="1" u="sng" dirty="0" err="1" smtClean="0"/>
              <a:t>you</a:t>
            </a:r>
            <a:endParaRPr lang="sv-SE" altLang="sv-SE" sz="5400" u="sng" dirty="0" smtClean="0"/>
          </a:p>
          <a:p>
            <a:pPr eaLnBrk="1" hangingPunct="1"/>
            <a:endParaRPr lang="sv-SE" altLang="sv-SE" dirty="0" smtClean="0"/>
          </a:p>
          <a:p>
            <a:pPr eaLnBrk="1" hangingPunct="1"/>
            <a:r>
              <a:rPr lang="sv-SE" altLang="sv-SE" dirty="0" smtClean="0"/>
              <a:t> 	</a:t>
            </a:r>
          </a:p>
        </p:txBody>
      </p:sp>
    </p:spTree>
    <p:extLst>
      <p:ext uri="{BB962C8B-B14F-4D97-AF65-F5344CB8AC3E}">
        <p14:creationId xmlns:p14="http://schemas.microsoft.com/office/powerpoint/2010/main" val="56228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Bildobjekt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latshållare för innehåll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13" name="Rektangel 12"/>
          <p:cNvSpPr/>
          <p:nvPr/>
        </p:nvSpPr>
        <p:spPr>
          <a:xfrm>
            <a:off x="-1366630" y="-81233"/>
            <a:ext cx="13807660" cy="72560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sv-SE"/>
          </a:p>
        </p:txBody>
      </p:sp>
      <p:sp>
        <p:nvSpPr>
          <p:cNvPr id="14" name="Rubrik 1"/>
          <p:cNvSpPr>
            <a:spLocks noGrp="1"/>
          </p:cNvSpPr>
          <p:nvPr>
            <p:ph type="title"/>
          </p:nvPr>
        </p:nvSpPr>
        <p:spPr>
          <a:xfrm>
            <a:off x="2519797" y="439595"/>
            <a:ext cx="7920037" cy="1079500"/>
          </a:xfrm>
        </p:spPr>
        <p:txBody>
          <a:bodyPr/>
          <a:lstStyle/>
          <a:p>
            <a:endParaRPr lang="sv-SE" altLang="sv-SE" smtClean="0"/>
          </a:p>
        </p:txBody>
      </p:sp>
      <p:pic>
        <p:nvPicPr>
          <p:cNvPr id="15" name="Picture 2" descr="M:\shutterstock_25162516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7" y="181658"/>
            <a:ext cx="12250894" cy="6483387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  <a:effectLst>
            <a:softEdge rad="914400"/>
          </a:effectLst>
        </p:spPr>
      </p:pic>
      <p:sp>
        <p:nvSpPr>
          <p:cNvPr id="16" name="Rektangel 2"/>
          <p:cNvSpPr>
            <a:spLocks noChangeArrowheads="1"/>
          </p:cNvSpPr>
          <p:nvPr/>
        </p:nvSpPr>
        <p:spPr bwMode="auto">
          <a:xfrm>
            <a:off x="1598078" y="4896175"/>
            <a:ext cx="842499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1200"/>
              </a:spcBef>
              <a:buClr>
                <a:srgbClr val="FF6309"/>
              </a:buClr>
              <a:buSzPct val="120000"/>
              <a:buNone/>
            </a:pPr>
            <a:r>
              <a:rPr lang="sv-SE" altLang="sv-SE" sz="3200" b="1" dirty="0">
                <a:solidFill>
                  <a:schemeClr val="bg1"/>
                </a:solidFill>
              </a:rPr>
              <a:t>”</a:t>
            </a:r>
            <a:r>
              <a:rPr lang="en-US" altLang="sv-SE" sz="3200" b="1" dirty="0">
                <a:solidFill>
                  <a:schemeClr val="bg1"/>
                </a:solidFill>
              </a:rPr>
              <a:t> To illustrate complex, multi-dimensional contexts by means of expression adapted to human </a:t>
            </a:r>
            <a:r>
              <a:rPr lang="en-US" altLang="sv-SE" sz="3200" b="1" dirty="0" smtClean="0">
                <a:solidFill>
                  <a:schemeClr val="bg1"/>
                </a:solidFill>
              </a:rPr>
              <a:t>vision</a:t>
            </a:r>
            <a:r>
              <a:rPr lang="sv-SE" altLang="sv-SE" sz="3200" b="1" dirty="0" smtClean="0">
                <a:solidFill>
                  <a:schemeClr val="bg1"/>
                </a:solidFill>
              </a:rPr>
              <a:t>” </a:t>
            </a:r>
            <a:r>
              <a:rPr lang="sv-SE" altLang="sv-SE" sz="1200" b="1" dirty="0" smtClean="0">
                <a:solidFill>
                  <a:schemeClr val="bg1"/>
                </a:solidFill>
              </a:rPr>
              <a:t> </a:t>
            </a:r>
            <a:endParaRPr lang="sv-SE" altLang="sv-SE" sz="3200" b="1" dirty="0">
              <a:solidFill>
                <a:schemeClr val="bg1"/>
              </a:solidFill>
            </a:endParaRPr>
          </a:p>
        </p:txBody>
      </p:sp>
      <p:sp>
        <p:nvSpPr>
          <p:cNvPr id="17" name="Rektangel 4"/>
          <p:cNvSpPr>
            <a:spLocks noChangeArrowheads="1"/>
          </p:cNvSpPr>
          <p:nvPr/>
        </p:nvSpPr>
        <p:spPr bwMode="auto">
          <a:xfrm>
            <a:off x="2591234" y="398320"/>
            <a:ext cx="643868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sv-SE" sz="8000" b="1" dirty="0" err="1" smtClean="0">
                <a:solidFill>
                  <a:schemeClr val="bg1"/>
                </a:solidFill>
              </a:rPr>
              <a:t>Vizualisation</a:t>
            </a:r>
            <a:endParaRPr lang="sv-SE" altLang="sv-SE" sz="1800" dirty="0"/>
          </a:p>
        </p:txBody>
      </p:sp>
    </p:spTree>
    <p:extLst>
      <p:ext uri="{BB962C8B-B14F-4D97-AF65-F5344CB8AC3E}">
        <p14:creationId xmlns:p14="http://schemas.microsoft.com/office/powerpoint/2010/main" val="149465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4" descr="L:\PLAN\10_Övrigt\3D utveckling\Målande_ma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3" t="28549"/>
          <a:stretch>
            <a:fillRect/>
          </a:stretch>
        </p:blipFill>
        <p:spPr bwMode="auto">
          <a:xfrm>
            <a:off x="3287713" y="188913"/>
            <a:ext cx="876617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Bildobjekt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041"/>
          <a:stretch>
            <a:fillRect/>
          </a:stretch>
        </p:blipFill>
        <p:spPr bwMode="auto">
          <a:xfrm>
            <a:off x="192088" y="188913"/>
            <a:ext cx="3035300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 descr="O:\INFONATVERK\Bilder\Ida Ling Flanagan\Stadsbyggnad 2012-09-18 Lågupplösta bilder\20120918_visualiseringsbordet_031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452"/>
          <a:stretch>
            <a:fillRect/>
          </a:stretch>
        </p:blipFill>
        <p:spPr bwMode="auto">
          <a:xfrm>
            <a:off x="192088" y="139799"/>
            <a:ext cx="7920037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Bildobjekt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3" r="14999"/>
          <a:stretch>
            <a:fillRect/>
          </a:stretch>
        </p:blipFill>
        <p:spPr bwMode="auto">
          <a:xfrm>
            <a:off x="8183563" y="147638"/>
            <a:ext cx="3854450" cy="531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objekt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1" r="6223"/>
          <a:stretch>
            <a:fillRect/>
          </a:stretch>
        </p:blipFill>
        <p:spPr bwMode="auto">
          <a:xfrm>
            <a:off x="0" y="0"/>
            <a:ext cx="12213255" cy="8158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911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Bildobjekt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6" cy="6858000"/>
          </a:xfrm>
          <a:prstGeom prst="rect">
            <a:avLst/>
          </a:prstGeom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1"/>
            <a:ext cx="12192000" cy="685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02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latshållare för innehåll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6167438"/>
            <a:ext cx="1931987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Bildobjekt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763" y="6146800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Bildobjekt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6186488"/>
            <a:ext cx="2109788" cy="47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2" descr="C:\Users\nrk00621\Desktop\industrilandskapet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" y="115888"/>
            <a:ext cx="11250613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nrk00621\Desktop\industrilandskapet 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31" y="93762"/>
            <a:ext cx="1128395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ubrik 1"/>
          <p:cNvSpPr txBox="1">
            <a:spLocks/>
          </p:cNvSpPr>
          <p:nvPr/>
        </p:nvSpPr>
        <p:spPr bwMode="auto">
          <a:xfrm>
            <a:off x="13631718" y="332656"/>
            <a:ext cx="10152062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8800" b="1" dirty="0">
                <a:solidFill>
                  <a:schemeClr val="bg1"/>
                </a:solidFill>
              </a:rPr>
              <a:t>556+</a:t>
            </a:r>
          </a:p>
          <a:p>
            <a:pPr>
              <a:spcBef>
                <a:spcPct val="0"/>
              </a:spcBef>
              <a:buFontTx/>
              <a:buNone/>
            </a:pPr>
            <a:endParaRPr lang="sv-SE" altLang="sv-SE" sz="6000" b="1" dirty="0">
              <a:solidFill>
                <a:schemeClr val="bg1"/>
              </a:solidFill>
            </a:endParaRPr>
          </a:p>
        </p:txBody>
      </p:sp>
      <p:pic>
        <p:nvPicPr>
          <p:cNvPr id="10" name="Picture 1031" descr="C:\Users\NRK00621\Desktop\förklarande bild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495" y="1628800"/>
            <a:ext cx="4433097" cy="374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3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5858">
            <a:off x="499075" y="2440703"/>
            <a:ext cx="4204515" cy="3071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Bildobjekt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5858">
            <a:off x="7648602" y="3794606"/>
            <a:ext cx="3271403" cy="1820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ubrik 1"/>
          <p:cNvSpPr txBox="1">
            <a:spLocks/>
          </p:cNvSpPr>
          <p:nvPr/>
        </p:nvSpPr>
        <p:spPr bwMode="auto">
          <a:xfrm>
            <a:off x="13876193" y="3915643"/>
            <a:ext cx="9217025" cy="78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9600" b="1" dirty="0" err="1" smtClean="0">
                <a:solidFill>
                  <a:schemeClr val="bg1"/>
                </a:solidFill>
              </a:rPr>
              <a:t>Constructive</a:t>
            </a:r>
            <a:endParaRPr lang="sv-SE" altLang="sv-SE" sz="9600" b="1" dirty="0">
              <a:solidFill>
                <a:schemeClr val="bg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sv-SE" altLang="sv-SE" sz="9600" b="1" dirty="0">
              <a:solidFill>
                <a:schemeClr val="bg1"/>
              </a:solidFill>
            </a:endParaRPr>
          </a:p>
        </p:txBody>
      </p:sp>
      <p:sp>
        <p:nvSpPr>
          <p:cNvPr id="8" name="Rubrik 1"/>
          <p:cNvSpPr txBox="1">
            <a:spLocks/>
          </p:cNvSpPr>
          <p:nvPr/>
        </p:nvSpPr>
        <p:spPr bwMode="auto">
          <a:xfrm>
            <a:off x="15658955" y="1726481"/>
            <a:ext cx="10152063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sv-SE" sz="9600" b="1" dirty="0">
                <a:solidFill>
                  <a:schemeClr val="bg1"/>
                </a:solidFill>
              </a:rPr>
              <a:t>10.000</a:t>
            </a:r>
          </a:p>
          <a:p>
            <a:pPr>
              <a:spcBef>
                <a:spcPct val="0"/>
              </a:spcBef>
              <a:buFontTx/>
              <a:buNone/>
            </a:pPr>
            <a:endParaRPr lang="sv-SE" altLang="sv-SE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Bildobjekt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447"/>
            <a:ext cx="12445286" cy="6741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5" name="Rektangel 4"/>
          <p:cNvSpPr/>
          <p:nvPr/>
        </p:nvSpPr>
        <p:spPr>
          <a:xfrm>
            <a:off x="119336" y="6401355"/>
            <a:ext cx="28905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30000"/>
              </a:spcBef>
              <a:defRPr/>
            </a:pPr>
            <a:r>
              <a:rPr lang="en-US" altLang="sv-SE" dirty="0">
                <a:solidFill>
                  <a:schemeClr val="bg1"/>
                </a:solidFill>
              </a:rPr>
              <a:t>Min </a:t>
            </a:r>
            <a:r>
              <a:rPr lang="en-US" altLang="sv-SE" dirty="0" err="1">
                <a:solidFill>
                  <a:schemeClr val="bg1"/>
                </a:solidFill>
              </a:rPr>
              <a:t>stad</a:t>
            </a:r>
            <a:r>
              <a:rPr lang="en-US" altLang="sv-SE" dirty="0">
                <a:solidFill>
                  <a:schemeClr val="bg1"/>
                </a:solidFill>
              </a:rPr>
              <a:t> – </a:t>
            </a:r>
            <a:r>
              <a:rPr lang="en-US" altLang="sv-SE" dirty="0" err="1">
                <a:solidFill>
                  <a:schemeClr val="bg1"/>
                </a:solidFill>
              </a:rPr>
              <a:t>Göteborgs</a:t>
            </a:r>
            <a:r>
              <a:rPr lang="en-US" altLang="sv-SE" dirty="0">
                <a:solidFill>
                  <a:schemeClr val="bg1"/>
                </a:solidFill>
              </a:rPr>
              <a:t> </a:t>
            </a:r>
            <a:r>
              <a:rPr lang="en-US" altLang="sv-SE" dirty="0" err="1">
                <a:solidFill>
                  <a:schemeClr val="bg1"/>
                </a:solidFill>
              </a:rPr>
              <a:t>stad</a:t>
            </a:r>
            <a:endParaRPr lang="en-US" altLang="sv-SE" dirty="0">
              <a:solidFill>
                <a:schemeClr val="bg1"/>
              </a:solidFill>
            </a:endParaRPr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027"/>
            <a:ext cx="12501256" cy="67529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7" name="Ellips 6"/>
          <p:cNvSpPr/>
          <p:nvPr/>
        </p:nvSpPr>
        <p:spPr>
          <a:xfrm>
            <a:off x="10181254" y="1133223"/>
            <a:ext cx="2580340" cy="451381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8187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latshållare för bild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" b="5470"/>
          <a:stretch/>
        </p:blipFill>
        <p:spPr>
          <a:xfrm>
            <a:off x="164580" y="369242"/>
            <a:ext cx="8061788" cy="5075982"/>
          </a:xfrm>
        </p:spPr>
      </p:pic>
      <p:sp>
        <p:nvSpPr>
          <p:cNvPr id="2" name="Frihandsfigur 1"/>
          <p:cNvSpPr/>
          <p:nvPr/>
        </p:nvSpPr>
        <p:spPr>
          <a:xfrm>
            <a:off x="319765" y="1551486"/>
            <a:ext cx="4984147" cy="2130124"/>
          </a:xfrm>
          <a:custGeom>
            <a:avLst/>
            <a:gdLst>
              <a:gd name="connsiteX0" fmla="*/ 232756 w 5735781"/>
              <a:gd name="connsiteY0" fmla="*/ 2360815 h 2527069"/>
              <a:gd name="connsiteX1" fmla="*/ 3142210 w 5735781"/>
              <a:gd name="connsiteY1" fmla="*/ 2427317 h 2527069"/>
              <a:gd name="connsiteX2" fmla="*/ 5320145 w 5735781"/>
              <a:gd name="connsiteY2" fmla="*/ 1197033 h 2527069"/>
              <a:gd name="connsiteX3" fmla="*/ 5735781 w 5735781"/>
              <a:gd name="connsiteY3" fmla="*/ 149629 h 2527069"/>
              <a:gd name="connsiteX4" fmla="*/ 4605250 w 5735781"/>
              <a:gd name="connsiteY4" fmla="*/ 0 h 2527069"/>
              <a:gd name="connsiteX5" fmla="*/ 648392 w 5735781"/>
              <a:gd name="connsiteY5" fmla="*/ 1529542 h 2527069"/>
              <a:gd name="connsiteX6" fmla="*/ 16625 w 5735781"/>
              <a:gd name="connsiteY6" fmla="*/ 1828800 h 2527069"/>
              <a:gd name="connsiteX7" fmla="*/ 0 w 5735781"/>
              <a:gd name="connsiteY7" fmla="*/ 2527069 h 2527069"/>
              <a:gd name="connsiteX0" fmla="*/ 0 w 5735781"/>
              <a:gd name="connsiteY0" fmla="*/ 2560320 h 2560320"/>
              <a:gd name="connsiteX1" fmla="*/ 3142210 w 5735781"/>
              <a:gd name="connsiteY1" fmla="*/ 2427317 h 2560320"/>
              <a:gd name="connsiteX2" fmla="*/ 5320145 w 5735781"/>
              <a:gd name="connsiteY2" fmla="*/ 1197033 h 2560320"/>
              <a:gd name="connsiteX3" fmla="*/ 5735781 w 5735781"/>
              <a:gd name="connsiteY3" fmla="*/ 149629 h 2560320"/>
              <a:gd name="connsiteX4" fmla="*/ 4605250 w 5735781"/>
              <a:gd name="connsiteY4" fmla="*/ 0 h 2560320"/>
              <a:gd name="connsiteX5" fmla="*/ 648392 w 5735781"/>
              <a:gd name="connsiteY5" fmla="*/ 1529542 h 2560320"/>
              <a:gd name="connsiteX6" fmla="*/ 16625 w 5735781"/>
              <a:gd name="connsiteY6" fmla="*/ 1828800 h 2560320"/>
              <a:gd name="connsiteX7" fmla="*/ 0 w 5735781"/>
              <a:gd name="connsiteY7" fmla="*/ 2527069 h 2560320"/>
              <a:gd name="connsiteX0" fmla="*/ 0 w 5735781"/>
              <a:gd name="connsiteY0" fmla="*/ 2560320 h 2626823"/>
              <a:gd name="connsiteX1" fmla="*/ 2793075 w 5735781"/>
              <a:gd name="connsiteY1" fmla="*/ 2626823 h 2626823"/>
              <a:gd name="connsiteX2" fmla="*/ 5320145 w 5735781"/>
              <a:gd name="connsiteY2" fmla="*/ 1197033 h 2626823"/>
              <a:gd name="connsiteX3" fmla="*/ 5735781 w 5735781"/>
              <a:gd name="connsiteY3" fmla="*/ 149629 h 2626823"/>
              <a:gd name="connsiteX4" fmla="*/ 4605250 w 5735781"/>
              <a:gd name="connsiteY4" fmla="*/ 0 h 2626823"/>
              <a:gd name="connsiteX5" fmla="*/ 648392 w 5735781"/>
              <a:gd name="connsiteY5" fmla="*/ 1529542 h 2626823"/>
              <a:gd name="connsiteX6" fmla="*/ 16625 w 5735781"/>
              <a:gd name="connsiteY6" fmla="*/ 1828800 h 2626823"/>
              <a:gd name="connsiteX7" fmla="*/ 0 w 5735781"/>
              <a:gd name="connsiteY7" fmla="*/ 2527069 h 2626823"/>
              <a:gd name="connsiteX0" fmla="*/ 0 w 5735781"/>
              <a:gd name="connsiteY0" fmla="*/ 2410691 h 2477194"/>
              <a:gd name="connsiteX1" fmla="*/ 2793075 w 5735781"/>
              <a:gd name="connsiteY1" fmla="*/ 2477194 h 2477194"/>
              <a:gd name="connsiteX2" fmla="*/ 5320145 w 5735781"/>
              <a:gd name="connsiteY2" fmla="*/ 1047404 h 2477194"/>
              <a:gd name="connsiteX3" fmla="*/ 5735781 w 5735781"/>
              <a:gd name="connsiteY3" fmla="*/ 0 h 2477194"/>
              <a:gd name="connsiteX4" fmla="*/ 4272741 w 5735781"/>
              <a:gd name="connsiteY4" fmla="*/ 16625 h 2477194"/>
              <a:gd name="connsiteX5" fmla="*/ 648392 w 5735781"/>
              <a:gd name="connsiteY5" fmla="*/ 1379913 h 2477194"/>
              <a:gd name="connsiteX6" fmla="*/ 16625 w 5735781"/>
              <a:gd name="connsiteY6" fmla="*/ 1679171 h 2477194"/>
              <a:gd name="connsiteX7" fmla="*/ 0 w 5735781"/>
              <a:gd name="connsiteY7" fmla="*/ 2377440 h 2477194"/>
              <a:gd name="connsiteX0" fmla="*/ 0 w 5503025"/>
              <a:gd name="connsiteY0" fmla="*/ 2394066 h 2460569"/>
              <a:gd name="connsiteX1" fmla="*/ 2793075 w 5503025"/>
              <a:gd name="connsiteY1" fmla="*/ 2460569 h 2460569"/>
              <a:gd name="connsiteX2" fmla="*/ 5320145 w 5503025"/>
              <a:gd name="connsiteY2" fmla="*/ 1030779 h 2460569"/>
              <a:gd name="connsiteX3" fmla="*/ 5503025 w 5503025"/>
              <a:gd name="connsiteY3" fmla="*/ 149630 h 2460569"/>
              <a:gd name="connsiteX4" fmla="*/ 4272741 w 5503025"/>
              <a:gd name="connsiteY4" fmla="*/ 0 h 2460569"/>
              <a:gd name="connsiteX5" fmla="*/ 648392 w 5503025"/>
              <a:gd name="connsiteY5" fmla="*/ 1363288 h 2460569"/>
              <a:gd name="connsiteX6" fmla="*/ 16625 w 5503025"/>
              <a:gd name="connsiteY6" fmla="*/ 1662546 h 2460569"/>
              <a:gd name="connsiteX7" fmla="*/ 0 w 5503025"/>
              <a:gd name="connsiteY7" fmla="*/ 2360815 h 2460569"/>
              <a:gd name="connsiteX0" fmla="*/ 0 w 5503025"/>
              <a:gd name="connsiteY0" fmla="*/ 2277688 h 2344191"/>
              <a:gd name="connsiteX1" fmla="*/ 2793075 w 5503025"/>
              <a:gd name="connsiteY1" fmla="*/ 2344191 h 2344191"/>
              <a:gd name="connsiteX2" fmla="*/ 5320145 w 5503025"/>
              <a:gd name="connsiteY2" fmla="*/ 914401 h 2344191"/>
              <a:gd name="connsiteX3" fmla="*/ 5503025 w 5503025"/>
              <a:gd name="connsiteY3" fmla="*/ 33252 h 2344191"/>
              <a:gd name="connsiteX4" fmla="*/ 3906981 w 5503025"/>
              <a:gd name="connsiteY4" fmla="*/ 0 h 2344191"/>
              <a:gd name="connsiteX5" fmla="*/ 648392 w 5503025"/>
              <a:gd name="connsiteY5" fmla="*/ 1246910 h 2344191"/>
              <a:gd name="connsiteX6" fmla="*/ 16625 w 5503025"/>
              <a:gd name="connsiteY6" fmla="*/ 1546168 h 2344191"/>
              <a:gd name="connsiteX7" fmla="*/ 0 w 5503025"/>
              <a:gd name="connsiteY7" fmla="*/ 2244437 h 2344191"/>
              <a:gd name="connsiteX0" fmla="*/ 0 w 5503025"/>
              <a:gd name="connsiteY0" fmla="*/ 2277688 h 2344191"/>
              <a:gd name="connsiteX1" fmla="*/ 2793075 w 5503025"/>
              <a:gd name="connsiteY1" fmla="*/ 2344191 h 2344191"/>
              <a:gd name="connsiteX2" fmla="*/ 5320145 w 5503025"/>
              <a:gd name="connsiteY2" fmla="*/ 914401 h 2344191"/>
              <a:gd name="connsiteX3" fmla="*/ 5503025 w 5503025"/>
              <a:gd name="connsiteY3" fmla="*/ 33252 h 2344191"/>
              <a:gd name="connsiteX4" fmla="*/ 3906981 w 5503025"/>
              <a:gd name="connsiteY4" fmla="*/ 0 h 2344191"/>
              <a:gd name="connsiteX5" fmla="*/ 648392 w 5503025"/>
              <a:gd name="connsiteY5" fmla="*/ 1246910 h 2344191"/>
              <a:gd name="connsiteX6" fmla="*/ 16625 w 5503025"/>
              <a:gd name="connsiteY6" fmla="*/ 1546168 h 2344191"/>
              <a:gd name="connsiteX7" fmla="*/ 0 w 5503025"/>
              <a:gd name="connsiteY7" fmla="*/ 2261062 h 2344191"/>
              <a:gd name="connsiteX0" fmla="*/ 16626 w 5519651"/>
              <a:gd name="connsiteY0" fmla="*/ 2277688 h 2344191"/>
              <a:gd name="connsiteX1" fmla="*/ 2809701 w 5519651"/>
              <a:gd name="connsiteY1" fmla="*/ 2344191 h 2344191"/>
              <a:gd name="connsiteX2" fmla="*/ 5336771 w 5519651"/>
              <a:gd name="connsiteY2" fmla="*/ 914401 h 2344191"/>
              <a:gd name="connsiteX3" fmla="*/ 5519651 w 5519651"/>
              <a:gd name="connsiteY3" fmla="*/ 33252 h 2344191"/>
              <a:gd name="connsiteX4" fmla="*/ 3923607 w 5519651"/>
              <a:gd name="connsiteY4" fmla="*/ 0 h 2344191"/>
              <a:gd name="connsiteX5" fmla="*/ 665018 w 5519651"/>
              <a:gd name="connsiteY5" fmla="*/ 1246910 h 2344191"/>
              <a:gd name="connsiteX6" fmla="*/ 33251 w 5519651"/>
              <a:gd name="connsiteY6" fmla="*/ 1546168 h 2344191"/>
              <a:gd name="connsiteX7" fmla="*/ 0 w 5519651"/>
              <a:gd name="connsiteY7" fmla="*/ 2277688 h 2344191"/>
              <a:gd name="connsiteX0" fmla="*/ 16626 w 5519651"/>
              <a:gd name="connsiteY0" fmla="*/ 2277688 h 2344191"/>
              <a:gd name="connsiteX1" fmla="*/ 2809701 w 5519651"/>
              <a:gd name="connsiteY1" fmla="*/ 2344191 h 2344191"/>
              <a:gd name="connsiteX2" fmla="*/ 5336771 w 5519651"/>
              <a:gd name="connsiteY2" fmla="*/ 914401 h 2344191"/>
              <a:gd name="connsiteX3" fmla="*/ 5519651 w 5519651"/>
              <a:gd name="connsiteY3" fmla="*/ 33252 h 2344191"/>
              <a:gd name="connsiteX4" fmla="*/ 3923607 w 5519651"/>
              <a:gd name="connsiteY4" fmla="*/ 0 h 2344191"/>
              <a:gd name="connsiteX5" fmla="*/ 665018 w 5519651"/>
              <a:gd name="connsiteY5" fmla="*/ 1246910 h 2344191"/>
              <a:gd name="connsiteX6" fmla="*/ 33251 w 5519651"/>
              <a:gd name="connsiteY6" fmla="*/ 1546168 h 2344191"/>
              <a:gd name="connsiteX7" fmla="*/ 0 w 5519651"/>
              <a:gd name="connsiteY7" fmla="*/ 2344190 h 2344191"/>
              <a:gd name="connsiteX0" fmla="*/ 0 w 5503025"/>
              <a:gd name="connsiteY0" fmla="*/ 2277688 h 2344191"/>
              <a:gd name="connsiteX1" fmla="*/ 2793075 w 5503025"/>
              <a:gd name="connsiteY1" fmla="*/ 2344191 h 2344191"/>
              <a:gd name="connsiteX2" fmla="*/ 5320145 w 5503025"/>
              <a:gd name="connsiteY2" fmla="*/ 914401 h 2344191"/>
              <a:gd name="connsiteX3" fmla="*/ 5503025 w 5503025"/>
              <a:gd name="connsiteY3" fmla="*/ 33252 h 2344191"/>
              <a:gd name="connsiteX4" fmla="*/ 3906981 w 5503025"/>
              <a:gd name="connsiteY4" fmla="*/ 0 h 2344191"/>
              <a:gd name="connsiteX5" fmla="*/ 648392 w 5503025"/>
              <a:gd name="connsiteY5" fmla="*/ 1246910 h 2344191"/>
              <a:gd name="connsiteX6" fmla="*/ 16625 w 5503025"/>
              <a:gd name="connsiteY6" fmla="*/ 1546168 h 2344191"/>
              <a:gd name="connsiteX7" fmla="*/ 83127 w 5503025"/>
              <a:gd name="connsiteY7" fmla="*/ 2177935 h 2344191"/>
              <a:gd name="connsiteX0" fmla="*/ 0 w 5503025"/>
              <a:gd name="connsiteY0" fmla="*/ 2310939 h 2344191"/>
              <a:gd name="connsiteX1" fmla="*/ 2793075 w 5503025"/>
              <a:gd name="connsiteY1" fmla="*/ 2344191 h 2344191"/>
              <a:gd name="connsiteX2" fmla="*/ 5320145 w 5503025"/>
              <a:gd name="connsiteY2" fmla="*/ 914401 h 2344191"/>
              <a:gd name="connsiteX3" fmla="*/ 5503025 w 5503025"/>
              <a:gd name="connsiteY3" fmla="*/ 33252 h 2344191"/>
              <a:gd name="connsiteX4" fmla="*/ 3906981 w 5503025"/>
              <a:gd name="connsiteY4" fmla="*/ 0 h 2344191"/>
              <a:gd name="connsiteX5" fmla="*/ 648392 w 5503025"/>
              <a:gd name="connsiteY5" fmla="*/ 1246910 h 2344191"/>
              <a:gd name="connsiteX6" fmla="*/ 16625 w 5503025"/>
              <a:gd name="connsiteY6" fmla="*/ 1546168 h 2344191"/>
              <a:gd name="connsiteX7" fmla="*/ 83127 w 5503025"/>
              <a:gd name="connsiteY7" fmla="*/ 2177935 h 2344191"/>
              <a:gd name="connsiteX0" fmla="*/ 16626 w 5519651"/>
              <a:gd name="connsiteY0" fmla="*/ 2310939 h 2360815"/>
              <a:gd name="connsiteX1" fmla="*/ 2809701 w 5519651"/>
              <a:gd name="connsiteY1" fmla="*/ 2344191 h 2360815"/>
              <a:gd name="connsiteX2" fmla="*/ 5336771 w 5519651"/>
              <a:gd name="connsiteY2" fmla="*/ 914401 h 2360815"/>
              <a:gd name="connsiteX3" fmla="*/ 5519651 w 5519651"/>
              <a:gd name="connsiteY3" fmla="*/ 33252 h 2360815"/>
              <a:gd name="connsiteX4" fmla="*/ 3923607 w 5519651"/>
              <a:gd name="connsiteY4" fmla="*/ 0 h 2360815"/>
              <a:gd name="connsiteX5" fmla="*/ 665018 w 5519651"/>
              <a:gd name="connsiteY5" fmla="*/ 1246910 h 2360815"/>
              <a:gd name="connsiteX6" fmla="*/ 33251 w 5519651"/>
              <a:gd name="connsiteY6" fmla="*/ 1546168 h 2360815"/>
              <a:gd name="connsiteX7" fmla="*/ 0 w 5519651"/>
              <a:gd name="connsiteY7" fmla="*/ 2360815 h 2360815"/>
              <a:gd name="connsiteX0" fmla="*/ 49877 w 5552902"/>
              <a:gd name="connsiteY0" fmla="*/ 2310939 h 2360815"/>
              <a:gd name="connsiteX1" fmla="*/ 2842952 w 5552902"/>
              <a:gd name="connsiteY1" fmla="*/ 2344191 h 2360815"/>
              <a:gd name="connsiteX2" fmla="*/ 5370022 w 5552902"/>
              <a:gd name="connsiteY2" fmla="*/ 914401 h 2360815"/>
              <a:gd name="connsiteX3" fmla="*/ 5552902 w 5552902"/>
              <a:gd name="connsiteY3" fmla="*/ 33252 h 2360815"/>
              <a:gd name="connsiteX4" fmla="*/ 3956858 w 5552902"/>
              <a:gd name="connsiteY4" fmla="*/ 0 h 2360815"/>
              <a:gd name="connsiteX5" fmla="*/ 698269 w 5552902"/>
              <a:gd name="connsiteY5" fmla="*/ 1246910 h 2360815"/>
              <a:gd name="connsiteX6" fmla="*/ 0 w 5552902"/>
              <a:gd name="connsiteY6" fmla="*/ 1546168 h 2360815"/>
              <a:gd name="connsiteX7" fmla="*/ 33251 w 5552902"/>
              <a:gd name="connsiteY7" fmla="*/ 2360815 h 2360815"/>
              <a:gd name="connsiteX0" fmla="*/ 16626 w 5519651"/>
              <a:gd name="connsiteY0" fmla="*/ 2310939 h 2360815"/>
              <a:gd name="connsiteX1" fmla="*/ 2809701 w 5519651"/>
              <a:gd name="connsiteY1" fmla="*/ 2344191 h 2360815"/>
              <a:gd name="connsiteX2" fmla="*/ 5336771 w 5519651"/>
              <a:gd name="connsiteY2" fmla="*/ 914401 h 2360815"/>
              <a:gd name="connsiteX3" fmla="*/ 5519651 w 5519651"/>
              <a:gd name="connsiteY3" fmla="*/ 33252 h 2360815"/>
              <a:gd name="connsiteX4" fmla="*/ 3923607 w 5519651"/>
              <a:gd name="connsiteY4" fmla="*/ 0 h 2360815"/>
              <a:gd name="connsiteX5" fmla="*/ 665018 w 5519651"/>
              <a:gd name="connsiteY5" fmla="*/ 1246910 h 2360815"/>
              <a:gd name="connsiteX6" fmla="*/ 0 w 5519651"/>
              <a:gd name="connsiteY6" fmla="*/ 1546168 h 2360815"/>
              <a:gd name="connsiteX7" fmla="*/ 0 w 5519651"/>
              <a:gd name="connsiteY7" fmla="*/ 2360815 h 2360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9651" h="2360815">
                <a:moveTo>
                  <a:pt x="16626" y="2310939"/>
                </a:moveTo>
                <a:lnTo>
                  <a:pt x="2809701" y="2344191"/>
                </a:lnTo>
                <a:lnTo>
                  <a:pt x="5336771" y="914401"/>
                </a:lnTo>
                <a:lnTo>
                  <a:pt x="5519651" y="33252"/>
                </a:lnTo>
                <a:lnTo>
                  <a:pt x="3923607" y="0"/>
                </a:lnTo>
                <a:lnTo>
                  <a:pt x="665018" y="1246910"/>
                </a:lnTo>
                <a:lnTo>
                  <a:pt x="0" y="1546168"/>
                </a:lnTo>
                <a:lnTo>
                  <a:pt x="0" y="2360815"/>
                </a:lnTo>
              </a:path>
            </a:pathLst>
          </a:custGeom>
          <a:noFill/>
          <a:ln w="88900">
            <a:solidFill>
              <a:srgbClr val="FF0000">
                <a:alpha val="6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v-SE" dirty="0"/>
          </a:p>
        </p:txBody>
      </p:sp>
      <p:pic>
        <p:nvPicPr>
          <p:cNvPr id="24580" name="Platshållare för innehåll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6170613"/>
            <a:ext cx="17700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Bildobjekt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6170613"/>
            <a:ext cx="5111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Bildobjekt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0688" y="6269038"/>
            <a:ext cx="140335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Bildobjekt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068" y="3051249"/>
            <a:ext cx="3651129" cy="2411686"/>
          </a:xfrm>
          <a:prstGeom prst="rect">
            <a:avLst/>
          </a:prstGeom>
        </p:spPr>
      </p:pic>
      <p:pic>
        <p:nvPicPr>
          <p:cNvPr id="8" name="Bildobjekt 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47" t="-4355" r="-11034" b="-8875"/>
          <a:stretch/>
        </p:blipFill>
        <p:spPr bwMode="auto">
          <a:xfrm>
            <a:off x="7946822" y="260648"/>
            <a:ext cx="4465622" cy="2902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201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xt_ppt_mal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- klassiskt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next_ppt_mall</Template>
  <TotalTime>8147</TotalTime>
  <Words>62</Words>
  <Application>Microsoft Office PowerPoint</Application>
  <PresentationFormat>Laajakuva</PresentationFormat>
  <Paragraphs>31</Paragraphs>
  <Slides>16</Slides>
  <Notes>15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16</vt:i4>
      </vt:variant>
    </vt:vector>
  </HeadingPairs>
  <TitlesOfParts>
    <vt:vector size="21" baseType="lpstr">
      <vt:lpstr>Arial</vt:lpstr>
      <vt:lpstr>Calibri</vt:lpstr>
      <vt:lpstr>Courier New</vt:lpstr>
      <vt:lpstr>Wingdings</vt:lpstr>
      <vt:lpstr>next_ppt_mall</vt:lpstr>
      <vt:lpstr> 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>Norrköpings Kommun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Next:Norrköping</dc:title>
  <dc:creator>Kristin Blomgren</dc:creator>
  <cp:lastModifiedBy>Rusanen Maija</cp:lastModifiedBy>
  <cp:revision>128</cp:revision>
  <dcterms:created xsi:type="dcterms:W3CDTF">2015-01-13T15:59:36Z</dcterms:created>
  <dcterms:modified xsi:type="dcterms:W3CDTF">2018-12-17T13:24:25Z</dcterms:modified>
</cp:coreProperties>
</file>